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77" r:id="rId7"/>
    <p:sldId id="265" r:id="rId8"/>
    <p:sldId id="270" r:id="rId9"/>
    <p:sldId id="267" r:id="rId10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bby Horne" initials="BH" lastIdx="1" clrIdx="0">
    <p:extLst>
      <p:ext uri="{19B8F6BF-5375-455C-9EA6-DF929625EA0E}">
        <p15:presenceInfo xmlns:p15="http://schemas.microsoft.com/office/powerpoint/2012/main" userId="Bobby Hor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E7C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6791" autoAdjust="0"/>
  </p:normalViewPr>
  <p:slideViewPr>
    <p:cSldViewPr snapToGrid="0">
      <p:cViewPr varScale="1">
        <p:scale>
          <a:sx n="90" d="100"/>
          <a:sy n="90" d="100"/>
        </p:scale>
        <p:origin x="11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9192" y="21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netti, Charles B SFC USARMY I CORPS (USA)" userId="61d5ad9b-d1fe-4a15-908a-495dffad2b5b" providerId="ADAL" clId="{79E88986-7FC3-495C-8C69-01C6E727B50B}"/>
    <pc:docChg chg="modSld">
      <pc:chgData name="Bonetti, Charles B SFC USARMY I CORPS (USA)" userId="61d5ad9b-d1fe-4a15-908a-495dffad2b5b" providerId="ADAL" clId="{79E88986-7FC3-495C-8C69-01C6E727B50B}" dt="2024-06-11T20:01:17.381" v="190"/>
      <pc:docMkLst>
        <pc:docMk/>
      </pc:docMkLst>
      <pc:sldChg chg="modSp mod">
        <pc:chgData name="Bonetti, Charles B SFC USARMY I CORPS (USA)" userId="61d5ad9b-d1fe-4a15-908a-495dffad2b5b" providerId="ADAL" clId="{79E88986-7FC3-495C-8C69-01C6E727B50B}" dt="2024-06-11T19:57:27.145" v="146" actId="20577"/>
        <pc:sldMkLst>
          <pc:docMk/>
          <pc:sldMk cId="565698787" sldId="256"/>
        </pc:sldMkLst>
        <pc:spChg chg="mod">
          <ac:chgData name="Bonetti, Charles B SFC USARMY I CORPS (USA)" userId="61d5ad9b-d1fe-4a15-908a-495dffad2b5b" providerId="ADAL" clId="{79E88986-7FC3-495C-8C69-01C6E727B50B}" dt="2024-06-11T19:57:27.145" v="146" actId="20577"/>
          <ac:spMkLst>
            <pc:docMk/>
            <pc:sldMk cId="565698787" sldId="256"/>
            <ac:spMk id="2" creationId="{00000000-0000-0000-0000-000000000000}"/>
          </ac:spMkLst>
        </pc:spChg>
      </pc:sldChg>
      <pc:sldChg chg="modSp mod">
        <pc:chgData name="Bonetti, Charles B SFC USARMY I CORPS (USA)" userId="61d5ad9b-d1fe-4a15-908a-495dffad2b5b" providerId="ADAL" clId="{79E88986-7FC3-495C-8C69-01C6E727B50B}" dt="2024-06-11T19:57:08.957" v="128" actId="20577"/>
        <pc:sldMkLst>
          <pc:docMk/>
          <pc:sldMk cId="133157019" sldId="257"/>
        </pc:sldMkLst>
        <pc:spChg chg="mod">
          <ac:chgData name="Bonetti, Charles B SFC USARMY I CORPS (USA)" userId="61d5ad9b-d1fe-4a15-908a-495dffad2b5b" providerId="ADAL" clId="{79E88986-7FC3-495C-8C69-01C6E727B50B}" dt="2024-06-11T19:57:08.957" v="128" actId="20577"/>
          <ac:spMkLst>
            <pc:docMk/>
            <pc:sldMk cId="133157019" sldId="257"/>
            <ac:spMk id="3" creationId="{64F464E7-13CA-43BD-B0A9-74F5A27AD160}"/>
          </ac:spMkLst>
        </pc:spChg>
      </pc:sldChg>
      <pc:sldChg chg="modSp mod">
        <pc:chgData name="Bonetti, Charles B SFC USARMY I CORPS (USA)" userId="61d5ad9b-d1fe-4a15-908a-495dffad2b5b" providerId="ADAL" clId="{79E88986-7FC3-495C-8C69-01C6E727B50B}" dt="2024-06-11T20:01:17.381" v="190"/>
        <pc:sldMkLst>
          <pc:docMk/>
          <pc:sldMk cId="3606340420" sldId="265"/>
        </pc:sldMkLst>
        <pc:spChg chg="mod">
          <ac:chgData name="Bonetti, Charles B SFC USARMY I CORPS (USA)" userId="61d5ad9b-d1fe-4a15-908a-495dffad2b5b" providerId="ADAL" clId="{79E88986-7FC3-495C-8C69-01C6E727B50B}" dt="2024-06-11T20:01:17.381" v="190"/>
          <ac:spMkLst>
            <pc:docMk/>
            <pc:sldMk cId="3606340420" sldId="265"/>
            <ac:spMk id="3" creationId="{FA600119-973E-418E-AA87-DB2FA2189AC5}"/>
          </ac:spMkLst>
        </pc:spChg>
      </pc:sldChg>
      <pc:sldChg chg="modSp mod">
        <pc:chgData name="Bonetti, Charles B SFC USARMY I CORPS (USA)" userId="61d5ad9b-d1fe-4a15-908a-495dffad2b5b" providerId="ADAL" clId="{79E88986-7FC3-495C-8C69-01C6E727B50B}" dt="2024-06-11T19:57:16.234" v="129"/>
        <pc:sldMkLst>
          <pc:docMk/>
          <pc:sldMk cId="2852659891" sldId="270"/>
        </pc:sldMkLst>
        <pc:spChg chg="mod">
          <ac:chgData name="Bonetti, Charles B SFC USARMY I CORPS (USA)" userId="61d5ad9b-d1fe-4a15-908a-495dffad2b5b" providerId="ADAL" clId="{79E88986-7FC3-495C-8C69-01C6E727B50B}" dt="2024-06-11T19:57:16.234" v="129"/>
          <ac:spMkLst>
            <pc:docMk/>
            <pc:sldMk cId="2852659891" sldId="270"/>
            <ac:spMk id="9" creationId="{862CEEC2-1270-53FA-9410-6120B3567B68}"/>
          </ac:spMkLst>
        </pc:spChg>
      </pc:sldChg>
      <pc:sldChg chg="modSp mod modNotesTx">
        <pc:chgData name="Bonetti, Charles B SFC USARMY I CORPS (USA)" userId="61d5ad9b-d1fe-4a15-908a-495dffad2b5b" providerId="ADAL" clId="{79E88986-7FC3-495C-8C69-01C6E727B50B}" dt="2024-06-11T20:00:45.838" v="189"/>
        <pc:sldMkLst>
          <pc:docMk/>
          <pc:sldMk cId="1341467077" sldId="277"/>
        </pc:sldMkLst>
        <pc:spChg chg="mod">
          <ac:chgData name="Bonetti, Charles B SFC USARMY I CORPS (USA)" userId="61d5ad9b-d1fe-4a15-908a-495dffad2b5b" providerId="ADAL" clId="{79E88986-7FC3-495C-8C69-01C6E727B50B}" dt="2024-06-11T19:58:40.113" v="171"/>
          <ac:spMkLst>
            <pc:docMk/>
            <pc:sldMk cId="1341467077" sldId="277"/>
            <ac:spMk id="9" creationId="{864B8DE9-1EC8-CB4D-F00C-98FA38BFC573}"/>
          </ac:spMkLst>
        </pc:spChg>
      </pc:sldChg>
    </pc:docChg>
  </pc:docChgLst>
  <pc:docChgLst>
    <pc:chgData name="Charles" userId="61d5ad9b-d1fe-4a15-908a-495dffad2b5b" providerId="ADAL" clId="{79E88986-7FC3-495C-8C69-01C6E727B50B}"/>
    <pc:docChg chg="custSel modSld">
      <pc:chgData name="Charles" userId="61d5ad9b-d1fe-4a15-908a-495dffad2b5b" providerId="ADAL" clId="{79E88986-7FC3-495C-8C69-01C6E727B50B}" dt="2024-06-13T18:52:00.690" v="0" actId="313"/>
      <pc:docMkLst>
        <pc:docMk/>
      </pc:docMkLst>
      <pc:sldChg chg="modSp mod">
        <pc:chgData name="Charles" userId="61d5ad9b-d1fe-4a15-908a-495dffad2b5b" providerId="ADAL" clId="{79E88986-7FC3-495C-8C69-01C6E727B50B}" dt="2024-06-13T18:52:00.690" v="0" actId="313"/>
        <pc:sldMkLst>
          <pc:docMk/>
          <pc:sldMk cId="565698787" sldId="256"/>
        </pc:sldMkLst>
        <pc:spChg chg="mod">
          <ac:chgData name="Charles" userId="61d5ad9b-d1fe-4a15-908a-495dffad2b5b" providerId="ADAL" clId="{79E88986-7FC3-495C-8C69-01C6E727B50B}" dt="2024-06-13T18:52:00.690" v="0" actId="313"/>
          <ac:spMkLst>
            <pc:docMk/>
            <pc:sldMk cId="565698787" sldId="256"/>
            <ac:spMk id="2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CA4E2CC-738C-E1BA-7987-8089AC5138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BFE1ED-6C59-0EF2-53A8-F238E194A7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39F29-E502-42B8-8F77-C0DA70489E4A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C673D-661A-C054-DA98-95E22695AE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3132FB-3A8A-488A-F60B-889AC8DA8D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316F5-61C2-4545-A38C-0AAA531E8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8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0BE69-A41E-4A3F-9E19-DF93A53F34D8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FC145-CA71-4A13-B3B9-327E98BFF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91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EO Program formulates, directs, and sustains a comprehensive effort to maximize human potential and to ensure fair treatment for all persons based solely on merit, fitness, and capability in support of readiness</a:t>
            </a:r>
          </a:p>
          <a:p>
            <a:pPr marL="34290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The commander</a:t>
            </a:r>
          </a:p>
          <a:p>
            <a:pPr marL="34290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Any attitude or action of a person or institutional structure that subordinates a person or group because of skin color or race</a:t>
            </a:r>
          </a:p>
          <a:p>
            <a:pPr marL="34290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To enhance cross-cultural awareness among all Soldiers, civilian employees, and their Families</a:t>
            </a:r>
          </a:p>
          <a:p>
            <a:pPr marL="34290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Formal and Informal</a:t>
            </a:r>
          </a:p>
          <a:p>
            <a:pPr marL="34290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With the commander at the lowest echelon of command at which the complainant may be assured of receiving a thorough, expeditious, and unbiased investigation of the allegations</a:t>
            </a:r>
          </a:p>
          <a:p>
            <a:pPr marL="34290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May be punished under the UCMJ</a:t>
            </a:r>
          </a:p>
          <a:p>
            <a:pPr marL="34290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Fairness, justice, and equity</a:t>
            </a:r>
          </a:p>
          <a:p>
            <a:pPr marL="34290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Individual merit, fitness, and capability, regardless of race, color, sex, national origin, or religion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4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0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7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8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31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14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7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80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63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6059E-9656-43AA-A013-8BC46FB43FB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74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9"/>
            <a:ext cx="31851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369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9DCA-46AB-4446-9C8F-BBB74386135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165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7BAC894-96DB-1360-2E44-5D3FF0877DDC}"/>
              </a:ext>
            </a:extLst>
          </p:cNvPr>
          <p:cNvSpPr/>
          <p:nvPr userDrawn="1"/>
        </p:nvSpPr>
        <p:spPr>
          <a:xfrm>
            <a:off x="0" y="0"/>
            <a:ext cx="10058400" cy="1134737"/>
          </a:xfrm>
          <a:prstGeom prst="rect">
            <a:avLst/>
          </a:prstGeom>
          <a:blipFill dpi="0" rotWithShape="1">
            <a:blip r:embed="rId5">
              <a:alphaModFix amt="6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5"/>
            <a:ext cx="9052560" cy="5129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6290E-CE9E-4212-9F1C-E95B13939D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 descr="C:\Users\philip.secrist\AppData\Local\Microsoft\Windows\Temporary Internet Files\Content.Outlook\3HIVUT20\547px-US-ArmyCorpsOfEngineers-RegimentalCrest_svg_1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216" y="263515"/>
            <a:ext cx="742897" cy="83817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93476B6A-95EB-EA54-08DC-0EE224C573C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9" y="263515"/>
            <a:ext cx="868402" cy="86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6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/>
  <p:txStyles>
    <p:titleStyle>
      <a:lvl1pPr algn="ctr" defTabSz="565771" rtl="0" eaLnBrk="1" latinLnBrk="0" hangingPunct="1">
        <a:spcBef>
          <a:spcPct val="0"/>
        </a:spcBef>
        <a:buNone/>
        <a:defRPr sz="2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2164" indent="-212164" algn="l" defTabSz="565771" rtl="0" eaLnBrk="1" latinLnBrk="0" hangingPunct="1">
        <a:spcBef>
          <a:spcPct val="20000"/>
        </a:spcBef>
        <a:buFont typeface="Arial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459689" indent="-176804" algn="l" defTabSz="565771" rtl="0" eaLnBrk="1" latinLnBrk="0" hangingPunct="1">
        <a:spcBef>
          <a:spcPct val="20000"/>
        </a:spcBef>
        <a:buFont typeface="Arial" pitchFamily="34" charset="0"/>
        <a:buChar char="–"/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707214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990100" indent="-141443" algn="l" defTabSz="565771" rtl="0" eaLnBrk="1" latinLnBrk="0" hangingPunct="1">
        <a:spcBef>
          <a:spcPct val="20000"/>
        </a:spcBef>
        <a:buFont typeface="Arial" pitchFamily="34" charset="0"/>
        <a:buChar char="–"/>
        <a:defRPr sz="1238" kern="1200">
          <a:solidFill>
            <a:schemeClr val="tx1"/>
          </a:solidFill>
          <a:latin typeface="+mn-lt"/>
          <a:ea typeface="+mn-ea"/>
          <a:cs typeface="+mn-cs"/>
        </a:defRPr>
      </a:lvl4pPr>
      <a:lvl5pPr marL="1272985" indent="-141443" algn="l" defTabSz="565771" rtl="0" eaLnBrk="1" latinLnBrk="0" hangingPunct="1">
        <a:spcBef>
          <a:spcPct val="20000"/>
        </a:spcBef>
        <a:buFont typeface="Arial" pitchFamily="34" charset="0"/>
        <a:buChar char="»"/>
        <a:defRPr sz="1238" kern="1200">
          <a:solidFill>
            <a:schemeClr val="tx1"/>
          </a:solidFill>
          <a:latin typeface="+mn-lt"/>
          <a:ea typeface="+mn-ea"/>
          <a:cs typeface="+mn-cs"/>
        </a:defRPr>
      </a:lvl5pPr>
      <a:lvl6pPr marL="155587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6pPr>
      <a:lvl7pPr marL="1838756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7pPr>
      <a:lvl8pPr marL="212164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8pPr>
      <a:lvl9pPr marL="2404527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1pPr>
      <a:lvl2pPr marL="282885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2pPr>
      <a:lvl3pPr marL="565771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3pPr>
      <a:lvl4pPr marL="848656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4pPr>
      <a:lvl5pPr marL="1131542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7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6pPr>
      <a:lvl7pPr marL="169731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7pPr>
      <a:lvl8pPr marL="1980198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8pPr>
      <a:lvl9pPr marL="226308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94132"/>
            <a:ext cx="10001250" cy="384137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Equal Opportunity</a:t>
            </a:r>
          </a:p>
        </p:txBody>
      </p:sp>
      <p:sp>
        <p:nvSpPr>
          <p:cNvPr id="5" name="AutoShape 2" descr="https://powerpoint.dod.online.office365.us/pods/GetClipboardImage.ashx?Id=efe8246c-f0ce-42f7-bb1e-2ccb5219ec29&amp;DC=GX4&amp;pkey=9068427f-9d1f-4b9f-9fdb-fac263ed0081&amp;wdwaccluster=GX4">
            <a:extLst>
              <a:ext uri="{FF2B5EF4-FFF2-40B4-BE49-F238E27FC236}">
                <a16:creationId xmlns:a16="http://schemas.microsoft.com/office/drawing/2014/main" id="{5BFA71B3-1651-435A-85BD-9802D7F779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3470" y="3760470"/>
            <a:ext cx="251460" cy="2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5438" tIns="37719" rIns="75438" bIns="37719" numCol="1" anchor="t" anchorCtr="0" compatLnSpc="1">
            <a:prstTxWarp prst="textNoShape">
              <a:avLst/>
            </a:prstTxWarp>
          </a:bodyPr>
          <a:lstStyle/>
          <a:p>
            <a:endParaRPr lang="en-US" sz="1485"/>
          </a:p>
        </p:txBody>
      </p:sp>
    </p:spTree>
    <p:extLst>
      <p:ext uri="{BB962C8B-B14F-4D97-AF65-F5344CB8AC3E}">
        <p14:creationId xmlns:p14="http://schemas.microsoft.com/office/powerpoint/2010/main" val="56569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464E7-13CA-43BD-B0A9-74F5A27AD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Purpose &amp; Policy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Maintenance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Definitions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Complaints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False accusations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Claim evaluations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  <a:p>
            <a:pPr fontAlgn="base"/>
            <a:endParaRPr lang="en-US" sz="2047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7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Knowledge Check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4B8DE9-1EC8-CB4D-F00C-98FA38BFC573}"/>
              </a:ext>
            </a:extLst>
          </p:cNvPr>
          <p:cNvSpPr/>
          <p:nvPr/>
        </p:nvSpPr>
        <p:spPr>
          <a:xfrm>
            <a:off x="0" y="2125556"/>
            <a:ext cx="10058400" cy="480131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i="0" u="none" strike="noStrike" baseline="0" dirty="0">
                <a:latin typeface="Arial-BoldMT"/>
              </a:rPr>
              <a:t>What is the purpose of the EO Program?</a:t>
            </a: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Who is responsible for maintaining a positive EO climate in the unit?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is Racism?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Why are EO special/ethnic observances conducted?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two types of EO Complaints?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Who should a Formal Complaint be filed with?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may happen to Soldiers who file a false complaint?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is the EO Policy based on?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How should Soldiers be evaluated?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467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00119-973E-418E-AA87-DB2FA2189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437380"/>
            <a:ext cx="10058400" cy="28976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 are conducting an initial counseling with a new Soldier. What do you explain to the Soldier about the EO policy and points of contact?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 notice a group of Soldier’s speaking a foreign language in the motor pool. What are your actions?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A Soldier on your team says they believe they didn’t go to the promotion board because of their race. How do you respond?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E6311-F915-47CA-89F0-99F30C43AD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0436F-7DA5-45CB-8325-EACE8C4E6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D97F63-A11F-F4E3-3641-07AE5717E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3606340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31E86-1F89-4B66-AE78-CDD074C91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BC469-7FB9-451B-B247-A023D57748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947E1-5236-469C-BFC9-EC3FF0826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62CEEC2-1270-53FA-9410-6120B3567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1813565"/>
            <a:ext cx="9052560" cy="5129425"/>
          </a:xfrm>
        </p:spPr>
        <p:txBody>
          <a:bodyPr>
            <a:normAutofit/>
          </a:bodyPr>
          <a:lstStyle/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Purpose &amp; Policy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Maintenance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Definitions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Complaints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False accusations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Claim evaluations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  <a:p>
            <a:pPr fontAlgn="base"/>
            <a:endParaRPr lang="en-US" sz="2047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659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DF56C-B517-4E95-8B27-0DBFC2773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C9221-C3AF-448D-899F-C71B3E1A71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9E800-809E-45F0-9172-F7032EEF3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5B2A63D-6900-4178-B074-F2E3F30B79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146" y="2230137"/>
            <a:ext cx="2934109" cy="429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97030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9415A338E9114A8E74B535617E4A17" ma:contentTypeVersion="16" ma:contentTypeDescription="Create a new document." ma:contentTypeScope="" ma:versionID="be023805992b471494f63184e4dfc241">
  <xsd:schema xmlns:xsd="http://www.w3.org/2001/XMLSchema" xmlns:xs="http://www.w3.org/2001/XMLSchema" xmlns:p="http://schemas.microsoft.com/office/2006/metadata/properties" xmlns:ns1="http://schemas.microsoft.com/sharepoint/v3" xmlns:ns2="7892e18f-08c2-402c-bda9-148bdc7222ea" xmlns:ns3="fe53e7c9-2060-4d73-ba33-fc111bdc2fc9" targetNamespace="http://schemas.microsoft.com/office/2006/metadata/properties" ma:root="true" ma:fieldsID="26198842efea5bc73b38ccb0c6c5e729" ns1:_="" ns2:_="" ns3:_="">
    <xsd:import namespace="http://schemas.microsoft.com/sharepoint/v3"/>
    <xsd:import namespace="7892e18f-08c2-402c-bda9-148bdc7222ea"/>
    <xsd:import namespace="fe53e7c9-2060-4d73-ba33-fc111bdc2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92e18f-08c2-402c-bda9-148bdc7222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c874fec-6985-468d-9a86-0194f6fd86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53e7c9-2060-4d73-ba33-fc111bdc2fc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14" nillable="true" ma:displayName="Taxonomy Catch All Column" ma:hidden="true" ma:list="{2ae72091-e3fe-4967-bfb2-9cd0595fc54a}" ma:internalName="TaxCatchAll" ma:readOnly="false" ma:showField="CatchAllData" ma:web="fe53e7c9-2060-4d73-ba33-fc111bdc2f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92e18f-08c2-402c-bda9-148bdc7222ea">
      <Terms xmlns="http://schemas.microsoft.com/office/infopath/2007/PartnerControls"/>
    </lcf76f155ced4ddcb4097134ff3c332f>
    <TaxCatchAll xmlns="fe53e7c9-2060-4d73-ba33-fc111bdc2fc9" xsi:nil="true"/>
    <SharedWithUsers xmlns="fe53e7c9-2060-4d73-ba33-fc111bdc2fc9">
      <UserInfo>
        <DisplayName>2ABCT G.E.T.O. Members</DisplayName>
        <AccountId>9</AccountId>
        <AccountType/>
      </UserInfo>
      <UserInfo>
        <DisplayName>Klemm, Stuart E WO1 USARMY ENGINEER SCHL (USA)</DisplayName>
        <AccountId>155</AccountId>
        <AccountType/>
      </UserInfo>
    </SharedWithUsers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80ED965-D580-4AD9-A557-955F147952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892e18f-08c2-402c-bda9-148bdc7222ea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702B86-C4FD-4675-86C8-A7392F6ED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035697-1069-41C3-B9C1-2F98F1CA7986}">
  <ds:schemaRefs>
    <ds:schemaRef ds:uri="http://www.w3.org/XML/1998/namespace"/>
    <ds:schemaRef ds:uri="http://schemas.openxmlformats.org/package/2006/metadata/core-properties"/>
    <ds:schemaRef ds:uri="http://purl.org/dc/terms/"/>
    <ds:schemaRef ds:uri="http://schemas.microsoft.com/sharepoint/v3"/>
    <ds:schemaRef ds:uri="7892e18f-08c2-402c-bda9-148bdc7222ea"/>
    <ds:schemaRef ds:uri="http://purl.org/dc/dcmitype/"/>
    <ds:schemaRef ds:uri="http://purl.org/dc/elements/1.1/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Metadata/LabelInfo.xml><?xml version="1.0" encoding="utf-8"?>
<clbl:labelList xmlns:clbl="http://schemas.microsoft.com/office/2020/mipLabelMetadata">
  <clbl:label id="{fae6d70f-954b-4811-92b6-0530d6f84c43}" enabled="0" method="" siteId="{fae6d70f-954b-4811-92b6-0530d6f84c4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363</TotalTime>
  <Words>334</Words>
  <Application>Microsoft Office PowerPoint</Application>
  <PresentationFormat>Custom</PresentationFormat>
  <Paragraphs>63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Arial</vt:lpstr>
      <vt:lpstr>Arial-BoldMT</vt:lpstr>
      <vt:lpstr>ArialMT</vt:lpstr>
      <vt:lpstr>Calibri</vt:lpstr>
      <vt:lpstr>1_Office Theme</vt:lpstr>
      <vt:lpstr>Equal Opportunity</vt:lpstr>
      <vt:lpstr>AGENDA</vt:lpstr>
      <vt:lpstr>Knowledge Check</vt:lpstr>
      <vt:lpstr>Situational Questions</vt:lpstr>
      <vt:lpstr>Summary</vt:lpstr>
      <vt:lpstr>Questions</vt:lpstr>
    </vt:vector>
  </TitlesOfParts>
  <Company>US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charles.b.bonetti2.mil@army.mil</dc:creator>
  <cp:lastModifiedBy>Charles</cp:lastModifiedBy>
  <cp:revision>24</cp:revision>
  <dcterms:created xsi:type="dcterms:W3CDTF">2022-01-27T21:33:28Z</dcterms:created>
  <dcterms:modified xsi:type="dcterms:W3CDTF">2024-06-13T18:52:07Z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0x0101008E9415A338E9114A8E74B535617E4A17</vt:lpwstr>
  </property>
  <property fmtid="{D5CDD505-2E9C-101B-9397-08002B2CF9AE}" pid="3" name="MediaServiceImageTags">
    <vt:lpwstr/>
  </property>
</Properties>
</file>