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AB4926B4-2EA3-49D6-A933-784EEA2FCD08}"/>
    <pc:docChg chg="undo custSel modSld">
      <pc:chgData name="Charles" userId="61d5ad9b-d1fe-4a15-908a-495dffad2b5b" providerId="ADAL" clId="{AB4926B4-2EA3-49D6-A933-784EEA2FCD08}" dt="2024-06-11T22:36:39.790" v="229"/>
      <pc:docMkLst>
        <pc:docMk/>
      </pc:docMkLst>
      <pc:sldChg chg="modSp mod">
        <pc:chgData name="Charles" userId="61d5ad9b-d1fe-4a15-908a-495dffad2b5b" providerId="ADAL" clId="{AB4926B4-2EA3-49D6-A933-784EEA2FCD08}" dt="2024-06-11T22:30:50.942" v="1" actId="27636"/>
        <pc:sldMkLst>
          <pc:docMk/>
          <pc:sldMk cId="565698787" sldId="256"/>
        </pc:sldMkLst>
        <pc:spChg chg="mod">
          <ac:chgData name="Charles" userId="61d5ad9b-d1fe-4a15-908a-495dffad2b5b" providerId="ADAL" clId="{AB4926B4-2EA3-49D6-A933-784EEA2FCD08}" dt="2024-06-11T22:30:50.942" v="1" actId="27636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AB4926B4-2EA3-49D6-A933-784EEA2FCD08}" dt="2024-06-11T22:33:03.758" v="145" actId="20577"/>
        <pc:sldMkLst>
          <pc:docMk/>
          <pc:sldMk cId="133157019" sldId="257"/>
        </pc:sldMkLst>
        <pc:spChg chg="mod">
          <ac:chgData name="Charles" userId="61d5ad9b-d1fe-4a15-908a-495dffad2b5b" providerId="ADAL" clId="{AB4926B4-2EA3-49D6-A933-784EEA2FCD08}" dt="2024-06-11T22:33:03.758" v="145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AB4926B4-2EA3-49D6-A933-784EEA2FCD08}" dt="2024-06-11T22:36:39.790" v="229"/>
        <pc:sldMkLst>
          <pc:docMk/>
          <pc:sldMk cId="3606340420" sldId="265"/>
        </pc:sldMkLst>
        <pc:spChg chg="mod">
          <ac:chgData name="Charles" userId="61d5ad9b-d1fe-4a15-908a-495dffad2b5b" providerId="ADAL" clId="{AB4926B4-2EA3-49D6-A933-784EEA2FCD08}" dt="2024-06-11T22:36:39.790" v="229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AB4926B4-2EA3-49D6-A933-784EEA2FCD08}" dt="2024-06-11T22:33:08.209" v="146"/>
        <pc:sldMkLst>
          <pc:docMk/>
          <pc:sldMk cId="2852659891" sldId="270"/>
        </pc:sldMkLst>
        <pc:spChg chg="mod">
          <ac:chgData name="Charles" userId="61d5ad9b-d1fe-4a15-908a-495dffad2b5b" providerId="ADAL" clId="{AB4926B4-2EA3-49D6-A933-784EEA2FCD08}" dt="2024-06-11T22:33:08.209" v="146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Charles" userId="61d5ad9b-d1fe-4a15-908a-495dffad2b5b" providerId="ADAL" clId="{AB4926B4-2EA3-49D6-A933-784EEA2FCD08}" dt="2024-06-11T22:36:11.337" v="228" actId="20577"/>
        <pc:sldMkLst>
          <pc:docMk/>
          <pc:sldMk cId="1341467077" sldId="277"/>
        </pc:sldMkLst>
        <pc:spChg chg="mod">
          <ac:chgData name="Charles" userId="61d5ad9b-d1fe-4a15-908a-495dffad2b5b" providerId="ADAL" clId="{AB4926B4-2EA3-49D6-A933-784EEA2FCD08}" dt="2024-06-11T22:34:13.619" v="171" actId="6549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It declares what conduct is a crime, establishes the various types of courts and sets forth the basic procedures to be followed in the administration of military justice.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No, he or she has the right to demand a trial by court martial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Supervisory duty only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1950, congress enacted the UCMJ, which was based upon and replaced the Articles of War, which had been around in various forms since 1775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Classifications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Summarized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Company grade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Field grade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Punishments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14 Days extra duty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14 Days restriction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7 Days correctional custody (E3 and below)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7 Days forfeiture of pay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1 Grade Reduction for E4 and below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Oral or written letter of reprimand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Article 15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Their NCO’s (1SG/CSM)</a:t>
            </a: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MILITARY JUSTICE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Article 15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Extra duty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Classifications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Punishments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Non-judicial punishment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Consults &amp; Guidance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does the UCMJ establish?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Does a person have to accept an article 15?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kind of extra duty is an NCO given by an article 15?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When was the UCMJ enacted?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three classifications of article 15s?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maximum punishments that company commanders may impose?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Under what article is Non-judicial punishment imposed?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-BoldMT"/>
                <a:cs typeface="Arial" panose="020B0604020202020204" pitchFamily="34" charset="0"/>
              </a:rPr>
              <a:t>Who are commanders encouraged to consult prior to giving punishment under UCMJ?</a:t>
            </a: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Your best friend is a Specialist from another company. Should this board recommend you for promotion to Sergeant, and you are subsequently promoted how will, if at all, that change your friendship?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Describe the Article 15 process.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During an Article 15 for a Soldier who received a DUI, the Commander asks you for your recommendation – what do you recommend?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Article 15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Extra duty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Classifications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Punishments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Non-judicial punishment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Consults &amp; Guidance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321</Words>
  <Application>Microsoft Office PowerPoint</Application>
  <PresentationFormat>Custom</PresentationFormat>
  <Paragraphs>73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MILITARY JUSTICE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38</cp:revision>
  <dcterms:created xsi:type="dcterms:W3CDTF">2022-01-27T21:33:28Z</dcterms:created>
  <dcterms:modified xsi:type="dcterms:W3CDTF">2024-06-11T22:36:48Z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