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handoutMasterIdLst>
    <p:handoutMasterId r:id="rId12"/>
  </p:handoutMasterIdLst>
  <p:sldIdLst>
    <p:sldId id="256" r:id="rId5"/>
    <p:sldId id="257" r:id="rId6"/>
    <p:sldId id="277" r:id="rId7"/>
    <p:sldId id="265" r:id="rId8"/>
    <p:sldId id="270" r:id="rId9"/>
    <p:sldId id="267" r:id="rId10"/>
  </p:sldIdLst>
  <p:sldSz cx="10058400" cy="7772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bby Horne" initials="BH" lastIdx="1" clrIdx="0">
    <p:extLst>
      <p:ext uri="{19B8F6BF-5375-455C-9EA6-DF929625EA0E}">
        <p15:presenceInfo xmlns:p15="http://schemas.microsoft.com/office/powerpoint/2012/main" userId="Bobby Hor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E7C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482DD6-793B-4A79-B90B-07DB664FAE7F}" v="2" dt="2024-06-07T21:36:49.79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791" autoAdjust="0"/>
  </p:normalViewPr>
  <p:slideViewPr>
    <p:cSldViewPr snapToGrid="0">
      <p:cViewPr varScale="1">
        <p:scale>
          <a:sx n="90" d="100"/>
          <a:sy n="90" d="100"/>
        </p:scale>
        <p:origin x="1128" y="90"/>
      </p:cViewPr>
      <p:guideLst/>
    </p:cSldViewPr>
  </p:slideViewPr>
  <p:notesTextViewPr>
    <p:cViewPr>
      <p:scale>
        <a:sx n="1" d="1"/>
        <a:sy n="1" d="1"/>
      </p:scale>
      <p:origin x="0" y="0"/>
    </p:cViewPr>
  </p:notesTextViewPr>
  <p:notesViewPr>
    <p:cSldViewPr snapToGrid="0">
      <p:cViewPr>
        <p:scale>
          <a:sx n="1" d="2"/>
          <a:sy n="1" d="2"/>
        </p:scale>
        <p:origin x="9192" y="21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netti, Charles B SFC USARMY I CORPS (USA)" userId="61d5ad9b-d1fe-4a15-908a-495dffad2b5b" providerId="ADAL" clId="{F1482DD6-793B-4A79-B90B-07DB664FAE7F}"/>
    <pc:docChg chg="undo custSel delSld modSld">
      <pc:chgData name="Bonetti, Charles B SFC USARMY I CORPS (USA)" userId="61d5ad9b-d1fe-4a15-908a-495dffad2b5b" providerId="ADAL" clId="{F1482DD6-793B-4A79-B90B-07DB664FAE7F}" dt="2024-06-07T21:38:59.180" v="297" actId="12789"/>
      <pc:docMkLst>
        <pc:docMk/>
      </pc:docMkLst>
      <pc:sldChg chg="modSp mod">
        <pc:chgData name="Bonetti, Charles B SFC USARMY I CORPS (USA)" userId="61d5ad9b-d1fe-4a15-908a-495dffad2b5b" providerId="ADAL" clId="{F1482DD6-793B-4A79-B90B-07DB664FAE7F}" dt="2024-06-07T21:13:02.474" v="33"/>
        <pc:sldMkLst>
          <pc:docMk/>
          <pc:sldMk cId="565698787" sldId="256"/>
        </pc:sldMkLst>
        <pc:spChg chg="mod">
          <ac:chgData name="Bonetti, Charles B SFC USARMY I CORPS (USA)" userId="61d5ad9b-d1fe-4a15-908a-495dffad2b5b" providerId="ADAL" clId="{F1482DD6-793B-4A79-B90B-07DB664FAE7F}" dt="2024-06-07T21:13:02.474" v="33"/>
          <ac:spMkLst>
            <pc:docMk/>
            <pc:sldMk cId="565698787" sldId="256"/>
            <ac:spMk id="2" creationId="{00000000-0000-0000-0000-000000000000}"/>
          </ac:spMkLst>
        </pc:spChg>
      </pc:sldChg>
      <pc:sldChg chg="modSp mod">
        <pc:chgData name="Bonetti, Charles B SFC USARMY I CORPS (USA)" userId="61d5ad9b-d1fe-4a15-908a-495dffad2b5b" providerId="ADAL" clId="{F1482DD6-793B-4A79-B90B-07DB664FAE7F}" dt="2024-06-07T21:15:03.274" v="246" actId="20577"/>
        <pc:sldMkLst>
          <pc:docMk/>
          <pc:sldMk cId="133157019" sldId="257"/>
        </pc:sldMkLst>
        <pc:spChg chg="mod">
          <ac:chgData name="Bonetti, Charles B SFC USARMY I CORPS (USA)" userId="61d5ad9b-d1fe-4a15-908a-495dffad2b5b" providerId="ADAL" clId="{F1482DD6-793B-4A79-B90B-07DB664FAE7F}" dt="2024-06-07T21:15:03.274" v="246" actId="20577"/>
          <ac:spMkLst>
            <pc:docMk/>
            <pc:sldMk cId="133157019" sldId="257"/>
            <ac:spMk id="3" creationId="{64F464E7-13CA-43BD-B0A9-74F5A27AD160}"/>
          </ac:spMkLst>
        </pc:spChg>
      </pc:sldChg>
      <pc:sldChg chg="modSp mod">
        <pc:chgData name="Bonetti, Charles B SFC USARMY I CORPS (USA)" userId="61d5ad9b-d1fe-4a15-908a-495dffad2b5b" providerId="ADAL" clId="{F1482DD6-793B-4A79-B90B-07DB664FAE7F}" dt="2024-06-07T21:38:59.180" v="297" actId="12789"/>
        <pc:sldMkLst>
          <pc:docMk/>
          <pc:sldMk cId="3606340420" sldId="265"/>
        </pc:sldMkLst>
        <pc:spChg chg="mod">
          <ac:chgData name="Bonetti, Charles B SFC USARMY I CORPS (USA)" userId="61d5ad9b-d1fe-4a15-908a-495dffad2b5b" providerId="ADAL" clId="{F1482DD6-793B-4A79-B90B-07DB664FAE7F}" dt="2024-06-07T21:38:59.180" v="297" actId="12789"/>
          <ac:spMkLst>
            <pc:docMk/>
            <pc:sldMk cId="3606340420" sldId="265"/>
            <ac:spMk id="3" creationId="{FA600119-973E-418E-AA87-DB2FA2189AC5}"/>
          </ac:spMkLst>
        </pc:spChg>
      </pc:sldChg>
      <pc:sldChg chg="del">
        <pc:chgData name="Bonetti, Charles B SFC USARMY I CORPS (USA)" userId="61d5ad9b-d1fe-4a15-908a-495dffad2b5b" providerId="ADAL" clId="{F1482DD6-793B-4A79-B90B-07DB664FAE7F}" dt="2024-06-07T21:10:16.380" v="30" actId="47"/>
        <pc:sldMkLst>
          <pc:docMk/>
          <pc:sldMk cId="4222699087" sldId="266"/>
        </pc:sldMkLst>
      </pc:sldChg>
      <pc:sldChg chg="addSp delSp modSp mod">
        <pc:chgData name="Bonetti, Charles B SFC USARMY I CORPS (USA)" userId="61d5ad9b-d1fe-4a15-908a-495dffad2b5b" providerId="ADAL" clId="{F1482DD6-793B-4A79-B90B-07DB664FAE7F}" dt="2024-06-07T21:10:29.282" v="32"/>
        <pc:sldMkLst>
          <pc:docMk/>
          <pc:sldMk cId="2852659891" sldId="270"/>
        </pc:sldMkLst>
        <pc:spChg chg="add mod">
          <ac:chgData name="Bonetti, Charles B SFC USARMY I CORPS (USA)" userId="61d5ad9b-d1fe-4a15-908a-495dffad2b5b" providerId="ADAL" clId="{F1482DD6-793B-4A79-B90B-07DB664FAE7F}" dt="2024-06-07T21:10:29.282" v="32"/>
          <ac:spMkLst>
            <pc:docMk/>
            <pc:sldMk cId="2852659891" sldId="270"/>
            <ac:spMk id="3" creationId="{9F865971-7B7D-4D43-EDDA-220DFC0205BB}"/>
          </ac:spMkLst>
        </pc:spChg>
        <pc:spChg chg="del">
          <ac:chgData name="Bonetti, Charles B SFC USARMY I CORPS (USA)" userId="61d5ad9b-d1fe-4a15-908a-495dffad2b5b" providerId="ADAL" clId="{F1482DD6-793B-4A79-B90B-07DB664FAE7F}" dt="2024-06-07T21:10:27.242" v="31" actId="478"/>
          <ac:spMkLst>
            <pc:docMk/>
            <pc:sldMk cId="2852659891" sldId="270"/>
            <ac:spMk id="10" creationId="{37110302-985E-F0A7-AD62-E3D37C8104AC}"/>
          </ac:spMkLst>
        </pc:spChg>
      </pc:sldChg>
      <pc:sldChg chg="modSp mod modNotesTx">
        <pc:chgData name="Bonetti, Charles B SFC USARMY I CORPS (USA)" userId="61d5ad9b-d1fe-4a15-908a-495dffad2b5b" providerId="ADAL" clId="{F1482DD6-793B-4A79-B90B-07DB664FAE7F}" dt="2024-06-07T21:38:20.438" v="288" actId="6549"/>
        <pc:sldMkLst>
          <pc:docMk/>
          <pc:sldMk cId="1341467077" sldId="277"/>
        </pc:sldMkLst>
        <pc:spChg chg="mod">
          <ac:chgData name="Bonetti, Charles B SFC USARMY I CORPS (USA)" userId="61d5ad9b-d1fe-4a15-908a-495dffad2b5b" providerId="ADAL" clId="{F1482DD6-793B-4A79-B90B-07DB664FAE7F}" dt="2024-06-07T21:17:37.379" v="266" actId="122"/>
          <ac:spMkLst>
            <pc:docMk/>
            <pc:sldMk cId="1341467077" sldId="277"/>
            <ac:spMk id="9" creationId="{864B8DE9-1EC8-CB4D-F00C-98FA38BFC573}"/>
          </ac:spMkLst>
        </pc:spChg>
      </pc:sldChg>
      <pc:sldChg chg="del">
        <pc:chgData name="Bonetti, Charles B SFC USARMY I CORPS (USA)" userId="61d5ad9b-d1fe-4a15-908a-495dffad2b5b" providerId="ADAL" clId="{F1482DD6-793B-4A79-B90B-07DB664FAE7F}" dt="2024-06-07T21:10:16.380" v="30" actId="47"/>
        <pc:sldMkLst>
          <pc:docMk/>
          <pc:sldMk cId="1837469031" sldId="280"/>
        </pc:sldMkLst>
      </pc:sldChg>
      <pc:sldChg chg="del">
        <pc:chgData name="Bonetti, Charles B SFC USARMY I CORPS (USA)" userId="61d5ad9b-d1fe-4a15-908a-495dffad2b5b" providerId="ADAL" clId="{F1482DD6-793B-4A79-B90B-07DB664FAE7F}" dt="2024-06-07T21:10:16.380" v="30" actId="47"/>
        <pc:sldMkLst>
          <pc:docMk/>
          <pc:sldMk cId="1001801079" sldId="281"/>
        </pc:sldMkLst>
      </pc:sldChg>
      <pc:sldChg chg="del">
        <pc:chgData name="Bonetti, Charles B SFC USARMY I CORPS (USA)" userId="61d5ad9b-d1fe-4a15-908a-495dffad2b5b" providerId="ADAL" clId="{F1482DD6-793B-4A79-B90B-07DB664FAE7F}" dt="2024-06-07T21:10:16.380" v="30" actId="47"/>
        <pc:sldMkLst>
          <pc:docMk/>
          <pc:sldMk cId="3200374311" sldId="282"/>
        </pc:sldMkLst>
      </pc:sldChg>
      <pc:sldChg chg="del">
        <pc:chgData name="Bonetti, Charles B SFC USARMY I CORPS (USA)" userId="61d5ad9b-d1fe-4a15-908a-495dffad2b5b" providerId="ADAL" clId="{F1482DD6-793B-4A79-B90B-07DB664FAE7F}" dt="2024-06-07T21:10:16.380" v="30" actId="47"/>
        <pc:sldMkLst>
          <pc:docMk/>
          <pc:sldMk cId="2608251983" sldId="283"/>
        </pc:sldMkLst>
      </pc:sldChg>
      <pc:sldChg chg="del">
        <pc:chgData name="Bonetti, Charles B SFC USARMY I CORPS (USA)" userId="61d5ad9b-d1fe-4a15-908a-495dffad2b5b" providerId="ADAL" clId="{F1482DD6-793B-4A79-B90B-07DB664FAE7F}" dt="2024-06-07T21:10:16.380" v="30" actId="47"/>
        <pc:sldMkLst>
          <pc:docMk/>
          <pc:sldMk cId="2071040338" sldId="284"/>
        </pc:sldMkLst>
      </pc:sldChg>
      <pc:sldChg chg="del">
        <pc:chgData name="Bonetti, Charles B SFC USARMY I CORPS (USA)" userId="61d5ad9b-d1fe-4a15-908a-495dffad2b5b" providerId="ADAL" clId="{F1482DD6-793B-4A79-B90B-07DB664FAE7F}" dt="2024-06-07T21:10:16.380" v="30" actId="47"/>
        <pc:sldMkLst>
          <pc:docMk/>
          <pc:sldMk cId="1284648746" sldId="285"/>
        </pc:sldMkLst>
      </pc:sldChg>
      <pc:sldChg chg="del">
        <pc:chgData name="Bonetti, Charles B SFC USARMY I CORPS (USA)" userId="61d5ad9b-d1fe-4a15-908a-495dffad2b5b" providerId="ADAL" clId="{F1482DD6-793B-4A79-B90B-07DB664FAE7F}" dt="2024-06-07T21:10:16.380" v="30" actId="47"/>
        <pc:sldMkLst>
          <pc:docMk/>
          <pc:sldMk cId="1763674842" sldId="286"/>
        </pc:sldMkLst>
      </pc:sldChg>
    </pc:docChg>
  </pc:docChgLst>
  <pc:docChgLst>
    <pc:chgData name="Charles" userId="61d5ad9b-d1fe-4a15-908a-495dffad2b5b" providerId="ADAL" clId="{F1482DD6-793B-4A79-B90B-07DB664FAE7F}"/>
    <pc:docChg chg="modSld">
      <pc:chgData name="Charles" userId="61d5ad9b-d1fe-4a15-908a-495dffad2b5b" providerId="ADAL" clId="{F1482DD6-793B-4A79-B90B-07DB664FAE7F}" dt="2024-06-13T18:17:25.494" v="1"/>
      <pc:docMkLst>
        <pc:docMk/>
      </pc:docMkLst>
      <pc:sldChg chg="modSp mod">
        <pc:chgData name="Charles" userId="61d5ad9b-d1fe-4a15-908a-495dffad2b5b" providerId="ADAL" clId="{F1482DD6-793B-4A79-B90B-07DB664FAE7F}" dt="2024-06-13T18:17:14.580" v="0" actId="122"/>
        <pc:sldMkLst>
          <pc:docMk/>
          <pc:sldMk cId="3606340420" sldId="265"/>
        </pc:sldMkLst>
        <pc:spChg chg="mod">
          <ac:chgData name="Charles" userId="61d5ad9b-d1fe-4a15-908a-495dffad2b5b" providerId="ADAL" clId="{F1482DD6-793B-4A79-B90B-07DB664FAE7F}" dt="2024-06-13T18:17:14.580" v="0" actId="122"/>
          <ac:spMkLst>
            <pc:docMk/>
            <pc:sldMk cId="3606340420" sldId="265"/>
            <ac:spMk id="3" creationId="{FA600119-973E-418E-AA87-DB2FA2189AC5}"/>
          </ac:spMkLst>
        </pc:spChg>
      </pc:sldChg>
      <pc:sldChg chg="modSp mod">
        <pc:chgData name="Charles" userId="61d5ad9b-d1fe-4a15-908a-495dffad2b5b" providerId="ADAL" clId="{F1482DD6-793B-4A79-B90B-07DB664FAE7F}" dt="2024-06-13T18:17:25.494" v="1"/>
        <pc:sldMkLst>
          <pc:docMk/>
          <pc:sldMk cId="2852659891" sldId="270"/>
        </pc:sldMkLst>
        <pc:spChg chg="mod">
          <ac:chgData name="Charles" userId="61d5ad9b-d1fe-4a15-908a-495dffad2b5b" providerId="ADAL" clId="{F1482DD6-793B-4A79-B90B-07DB664FAE7F}" dt="2024-06-13T18:17:25.494" v="1"/>
          <ac:spMkLst>
            <pc:docMk/>
            <pc:sldMk cId="2852659891" sldId="270"/>
            <ac:spMk id="3" creationId="{9F865971-7B7D-4D43-EDDA-220DFC0205BB}"/>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CA4E2CC-738C-E1BA-7987-8089AC5138D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5BFE1ED-6C59-0EF2-53A8-F238E194A78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639F29-E502-42B8-8F77-C0DA70489E4A}" type="datetimeFigureOut">
              <a:rPr lang="en-US" smtClean="0"/>
              <a:t>6/13/2024</a:t>
            </a:fld>
            <a:endParaRPr lang="en-US"/>
          </a:p>
        </p:txBody>
      </p:sp>
      <p:sp>
        <p:nvSpPr>
          <p:cNvPr id="4" name="Footer Placeholder 3">
            <a:extLst>
              <a:ext uri="{FF2B5EF4-FFF2-40B4-BE49-F238E27FC236}">
                <a16:creationId xmlns:a16="http://schemas.microsoft.com/office/drawing/2014/main" id="{B46C673D-661A-C054-DA98-95E22695AEB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43132FB-3A8A-488A-F60B-889AC8DA8D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6C316F5-61C2-4545-A38C-0AAA531E8504}" type="slidenum">
              <a:rPr lang="en-US" smtClean="0"/>
              <a:t>‹#›</a:t>
            </a:fld>
            <a:endParaRPr lang="en-US"/>
          </a:p>
        </p:txBody>
      </p:sp>
    </p:spTree>
    <p:extLst>
      <p:ext uri="{BB962C8B-B14F-4D97-AF65-F5344CB8AC3E}">
        <p14:creationId xmlns:p14="http://schemas.microsoft.com/office/powerpoint/2010/main" val="3444489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0BE69-A41E-4A3F-9E19-DF93A53F34D8}" type="datetimeFigureOut">
              <a:rPr lang="en-US" smtClean="0"/>
              <a:t>6/13/2024</a:t>
            </a:fld>
            <a:endParaRPr lang="en-US"/>
          </a:p>
        </p:txBody>
      </p:sp>
      <p:sp>
        <p:nvSpPr>
          <p:cNvPr id="4" name="Slide Image Placeholder 3"/>
          <p:cNvSpPr>
            <a:spLocks noGrp="1" noRot="1" noChangeAspect="1"/>
          </p:cNvSpPr>
          <p:nvPr>
            <p:ph type="sldImg" idx="2"/>
          </p:nvPr>
        </p:nvSpPr>
        <p:spPr>
          <a:xfrm>
            <a:off x="1431925" y="1143000"/>
            <a:ext cx="3994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FFC145-CA71-4A13-B3B9-327E98BFF66E}" type="slidenum">
              <a:rPr lang="en-US" smtClean="0"/>
              <a:t>‹#›</a:t>
            </a:fld>
            <a:endParaRPr lang="en-US"/>
          </a:p>
        </p:txBody>
      </p:sp>
    </p:spTree>
    <p:extLst>
      <p:ext uri="{BB962C8B-B14F-4D97-AF65-F5344CB8AC3E}">
        <p14:creationId xmlns:p14="http://schemas.microsoft.com/office/powerpoint/2010/main" val="2311291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lgn="l">
              <a:buAutoNum type="arabicPeriod"/>
            </a:pPr>
            <a:r>
              <a:rPr lang="en-US" sz="1800" b="0" i="0" u="none" strike="noStrike" baseline="0" dirty="0">
                <a:latin typeface="ArialMT"/>
              </a:rPr>
              <a:t>When they meet and recognize persons entitled to the salute</a:t>
            </a:r>
          </a:p>
          <a:p>
            <a:pPr marL="342900" indent="-342900" algn="l">
              <a:buAutoNum type="arabicPeriod"/>
            </a:pPr>
            <a:r>
              <a:rPr lang="en-US" sz="1800" b="0" i="0" u="none" strike="noStrike" baseline="0" dirty="0">
                <a:latin typeface="ArialMT"/>
              </a:rPr>
              <a:t>In civilian attire. // Engaged in routine work if the salute would interfere // Carrying articles with both hands so occupied as to make saluting impracticable. // Working as a member of a detail or engaged in sports or social functions here saluting would present a safety hazard. // In public places such as theaters, churches, and in public conveyances. //In the ranks of a formation.</a:t>
            </a:r>
          </a:p>
          <a:p>
            <a:pPr marL="342900" indent="-342900" algn="l">
              <a:buAutoNum type="arabicPeriod"/>
            </a:pPr>
            <a:r>
              <a:rPr lang="en-US" sz="1800" b="0" i="0" u="none" strike="noStrike" baseline="0" dirty="0">
                <a:latin typeface="ArialMT"/>
              </a:rPr>
              <a:t>In all military ceremonies while the national anthem of the United States, "To the Colors," or a foreign national anthem is being played, and when rendering honors to organizations and individuals for which the military ceremony is being conducted</a:t>
            </a:r>
          </a:p>
          <a:p>
            <a:pPr marL="342900" indent="-342900" algn="l">
              <a:buAutoNum type="arabicPeriod"/>
            </a:pPr>
            <a:r>
              <a:rPr lang="en-US" sz="1800" b="0" i="0" u="none" strike="noStrike" baseline="0" dirty="0">
                <a:latin typeface="ArialMT"/>
              </a:rPr>
              <a:t>At half-staff from reveille until noon at all Army installations then Immediately before noon, the band, if one is available, will play an appropriate musical selection, and at 1200 hours the national salute (21 guns) will be fired at all installations</a:t>
            </a:r>
          </a:p>
          <a:p>
            <a:pPr marL="342900" indent="-342900" algn="l">
              <a:buAutoNum type="arabicPeriod"/>
            </a:pPr>
            <a:r>
              <a:rPr lang="en-US" sz="1800" b="0" i="0" u="none" strike="noStrike" baseline="0" dirty="0">
                <a:latin typeface="ArialMT"/>
              </a:rPr>
              <a:t>Full Military Funeral Honors, consisting of a 9–member team (6 pallbearers and/or firing party, a chaplain, and officer and/or NCO in charge, and a bugler (if available).</a:t>
            </a:r>
          </a:p>
          <a:p>
            <a:pPr marL="342900" indent="-342900" algn="l">
              <a:buAutoNum type="arabicPeriod"/>
            </a:pPr>
            <a:r>
              <a:rPr lang="en-US" sz="1800" b="0" i="0" u="none" strike="noStrike" baseline="0" dirty="0">
                <a:latin typeface="ArialMT"/>
              </a:rPr>
              <a:t>In commemoration of the Declaration of Independence, a salute to the Union (50 guns) will be fired at 1200 hours on Independence Day at all Army installations</a:t>
            </a:r>
          </a:p>
          <a:p>
            <a:pPr marL="800100" lvl="1" indent="-342900" algn="l">
              <a:buAutoNum type="arabicPeriod"/>
            </a:pPr>
            <a:r>
              <a:rPr lang="en-US" sz="1800" b="0" i="0" u="none" strike="noStrike" baseline="0" dirty="0">
                <a:latin typeface="ArialMT"/>
              </a:rPr>
              <a:t>Fort Hamilton, Brooklyn, NY</a:t>
            </a:r>
          </a:p>
          <a:p>
            <a:pPr marL="800100" lvl="1" indent="-342900" algn="l">
              <a:buAutoNum type="arabicPeriod"/>
            </a:pPr>
            <a:r>
              <a:rPr lang="en-US" sz="1800" b="0" i="0" u="none" strike="noStrike" baseline="0" dirty="0">
                <a:latin typeface="ArialMT"/>
              </a:rPr>
              <a:t>Fort Lewis, Tacoma, WA</a:t>
            </a:r>
          </a:p>
          <a:p>
            <a:pPr marL="800100" lvl="1" indent="-342900" algn="l">
              <a:buAutoNum type="arabicPeriod"/>
            </a:pPr>
            <a:r>
              <a:rPr lang="en-US" sz="1800" b="0" i="0" u="none" strike="noStrike" baseline="0" dirty="0">
                <a:latin typeface="ArialMT"/>
              </a:rPr>
              <a:t>Fort Monroe, Hampton Roads, VA</a:t>
            </a:r>
          </a:p>
          <a:p>
            <a:pPr marL="800100" lvl="1" indent="-342900" algn="l">
              <a:buAutoNum type="arabicPeriod"/>
            </a:pPr>
            <a:r>
              <a:rPr lang="en-US" sz="1800" b="0" i="0" u="none" strike="noStrike" baseline="0" dirty="0">
                <a:latin typeface="ArialMT"/>
              </a:rPr>
              <a:t>Fort Ord, Monterey, CA</a:t>
            </a:r>
          </a:p>
          <a:p>
            <a:pPr marL="800100" lvl="1" indent="-342900" algn="l">
              <a:buAutoNum type="arabicPeriod"/>
            </a:pPr>
            <a:r>
              <a:rPr lang="en-US" sz="1800" b="0" i="0" u="none" strike="noStrike" baseline="0" dirty="0">
                <a:latin typeface="ArialMT"/>
              </a:rPr>
              <a:t>Presidio of San Francisco, CA</a:t>
            </a:r>
            <a:endParaRPr lang="en-US" dirty="0"/>
          </a:p>
        </p:txBody>
      </p:sp>
      <p:sp>
        <p:nvSpPr>
          <p:cNvPr id="4" name="Slide Number Placeholder 3"/>
          <p:cNvSpPr>
            <a:spLocks noGrp="1"/>
          </p:cNvSpPr>
          <p:nvPr>
            <p:ph type="sldNum" sz="quarter" idx="5"/>
          </p:nvPr>
        </p:nvSpPr>
        <p:spPr/>
        <p:txBody>
          <a:bodyPr/>
          <a:lstStyle/>
          <a:p>
            <a:fld id="{ABFFC145-CA71-4A13-B3B9-327E98BFF66E}" type="slidenum">
              <a:rPr lang="en-US" smtClean="0"/>
              <a:t>3</a:t>
            </a:fld>
            <a:endParaRPr lang="en-US"/>
          </a:p>
        </p:txBody>
      </p:sp>
    </p:spTree>
    <p:extLst>
      <p:ext uri="{BB962C8B-B14F-4D97-AF65-F5344CB8AC3E}">
        <p14:creationId xmlns:p14="http://schemas.microsoft.com/office/powerpoint/2010/main" val="69554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7"/>
            <a:ext cx="8549640" cy="1666028"/>
          </a:xfrm>
        </p:spPr>
        <p:txBody>
          <a:bodyPr/>
          <a:lstStyle/>
          <a:p>
            <a:r>
              <a:rPr lang="en-US"/>
              <a:t>Click to edit Master title style</a:t>
            </a:r>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282885" indent="0" algn="ctr">
              <a:buNone/>
              <a:defRPr>
                <a:solidFill>
                  <a:schemeClr val="tx1">
                    <a:tint val="75000"/>
                  </a:schemeClr>
                </a:solidFill>
              </a:defRPr>
            </a:lvl2pPr>
            <a:lvl3pPr marL="565771" indent="0" algn="ctr">
              <a:buNone/>
              <a:defRPr>
                <a:solidFill>
                  <a:schemeClr val="tx1">
                    <a:tint val="75000"/>
                  </a:schemeClr>
                </a:solidFill>
              </a:defRPr>
            </a:lvl3pPr>
            <a:lvl4pPr marL="848656" indent="0" algn="ctr">
              <a:buNone/>
              <a:defRPr>
                <a:solidFill>
                  <a:schemeClr val="tx1">
                    <a:tint val="75000"/>
                  </a:schemeClr>
                </a:solidFill>
              </a:defRPr>
            </a:lvl4pPr>
            <a:lvl5pPr marL="1131542" indent="0" algn="ctr">
              <a:buNone/>
              <a:defRPr>
                <a:solidFill>
                  <a:schemeClr val="tx1">
                    <a:tint val="75000"/>
                  </a:schemeClr>
                </a:solidFill>
              </a:defRPr>
            </a:lvl5pPr>
            <a:lvl6pPr marL="1414427" indent="0" algn="ctr">
              <a:buNone/>
              <a:defRPr>
                <a:solidFill>
                  <a:schemeClr val="tx1">
                    <a:tint val="75000"/>
                  </a:schemeClr>
                </a:solidFill>
              </a:defRPr>
            </a:lvl6pPr>
            <a:lvl7pPr marL="1697313" indent="0" algn="ctr">
              <a:buNone/>
              <a:defRPr>
                <a:solidFill>
                  <a:schemeClr val="tx1">
                    <a:tint val="75000"/>
                  </a:schemeClr>
                </a:solidFill>
              </a:defRPr>
            </a:lvl7pPr>
            <a:lvl8pPr marL="1980198" indent="0" algn="ctr">
              <a:buNone/>
              <a:defRPr>
                <a:solidFill>
                  <a:schemeClr val="tx1">
                    <a:tint val="75000"/>
                  </a:schemeClr>
                </a:solidFill>
              </a:defRPr>
            </a:lvl8pPr>
            <a:lvl9pPr marL="2263083" indent="0" algn="ctr">
              <a:buNone/>
              <a:defRPr>
                <a:solidFill>
                  <a:schemeClr val="tx1">
                    <a:tint val="75000"/>
                  </a:schemeClr>
                </a:solidFill>
              </a:defRPr>
            </a:lvl9pPr>
          </a:lstStyle>
          <a:p>
            <a:r>
              <a:rPr lang="en-US"/>
              <a:t>Click to edit Master subtitle style</a:t>
            </a:r>
          </a:p>
        </p:txBody>
      </p:sp>
      <p:sp>
        <p:nvSpPr>
          <p:cNvPr id="7"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D6D6059E-9656-43AA-A013-8BC46FB43FB8}" type="datetime1">
              <a:rPr lang="en-US" smtClean="0">
                <a:solidFill>
                  <a:prstClr val="black">
                    <a:tint val="75000"/>
                  </a:prstClr>
                </a:solidFill>
              </a:rPr>
              <a:t>6/13/2024</a:t>
            </a:fld>
            <a:endParaRPr lang="en-US">
              <a:solidFill>
                <a:prstClr val="black">
                  <a:tint val="75000"/>
                </a:prstClr>
              </a:solidFill>
            </a:endParaRPr>
          </a:p>
        </p:txBody>
      </p:sp>
      <p:sp>
        <p:nvSpPr>
          <p:cNvPr id="9"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84774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60DD70FF-7B0E-4D8B-A606-BFA72732D7B4}" type="datetime1">
              <a:rPr lang="en-US" smtClean="0">
                <a:solidFill>
                  <a:prstClr val="black">
                    <a:tint val="75000"/>
                  </a:prstClr>
                </a:solidFill>
              </a:rPr>
              <a:t>6/13/2024</a:t>
            </a:fld>
            <a:endParaRPr lang="en-US">
              <a:solidFill>
                <a:prstClr val="black">
                  <a:tint val="75000"/>
                </a:prstClr>
              </a:solidFill>
            </a:endParaRPr>
          </a:p>
        </p:txBody>
      </p:sp>
      <p:sp>
        <p:nvSpPr>
          <p:cNvPr id="5" name="Footer Placeholder 4"/>
          <p:cNvSpPr>
            <a:spLocks noGrp="1"/>
          </p:cNvSpPr>
          <p:nvPr>
            <p:ph type="ftr" sz="quarter" idx="3"/>
          </p:nvPr>
        </p:nvSpPr>
        <p:spPr>
          <a:xfrm>
            <a:off x="3436620" y="7203869"/>
            <a:ext cx="3185160" cy="413808"/>
          </a:xfrm>
          <a:prstGeom prst="rect">
            <a:avLst/>
          </a:prstGeom>
        </p:spPr>
        <p:txBody>
          <a:bodyPr vert="horz" lIns="91440" tIns="45720" rIns="91440" bIns="45720" rtlCol="0" anchor="ctr"/>
          <a:lstStyle>
            <a:lvl1pPr algn="ctr">
              <a:defRPr sz="743">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53369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BFAA9DCA-46AB-4446-9C8F-BBB74386135A}" type="datetime1">
              <a:rPr lang="en-US" smtClean="0">
                <a:solidFill>
                  <a:prstClr val="black">
                    <a:tint val="75000"/>
                  </a:prstClr>
                </a:solidFill>
              </a:rPr>
              <a:t>6/13/2024</a:t>
            </a:fld>
            <a:endParaRPr lang="en-US">
              <a:solidFill>
                <a:prstClr val="black">
                  <a:tint val="75000"/>
                </a:prstClr>
              </a:solidFill>
            </a:endParaRPr>
          </a:p>
        </p:txBody>
      </p:sp>
      <p:sp>
        <p:nvSpPr>
          <p:cNvPr id="4"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971652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7BAC894-96DB-1360-2E44-5D3FF0877DDC}"/>
              </a:ext>
            </a:extLst>
          </p:cNvPr>
          <p:cNvSpPr/>
          <p:nvPr userDrawn="1"/>
        </p:nvSpPr>
        <p:spPr>
          <a:xfrm>
            <a:off x="0" y="0"/>
            <a:ext cx="10058400" cy="1134737"/>
          </a:xfrm>
          <a:prstGeom prst="rect">
            <a:avLst/>
          </a:prstGeom>
          <a:blipFill dpi="0" rotWithShape="1">
            <a:blip r:embed="rId5">
              <a:alphaModFix amt="6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502920" y="777240"/>
            <a:ext cx="9052560" cy="1295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02920" y="1813565"/>
            <a:ext cx="9052560" cy="51294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D2D6290E-CE9E-4212-9F1C-E95B13939DE0}" type="datetime1">
              <a:rPr lang="en-US" smtClean="0">
                <a:solidFill>
                  <a:prstClr val="black">
                    <a:tint val="75000"/>
                  </a:prstClr>
                </a:solidFill>
              </a:rPr>
              <a:t>6/13/2024</a:t>
            </a:fld>
            <a:endParaRPr lang="en-US">
              <a:solidFill>
                <a:prstClr val="black">
                  <a:tint val="75000"/>
                </a:prstClr>
              </a:solidFill>
            </a:endParaRPr>
          </a:p>
        </p:txBody>
      </p:sp>
      <p:sp>
        <p:nvSpPr>
          <p:cNvPr id="6"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pic>
        <p:nvPicPr>
          <p:cNvPr id="8" name="Picture 2" descr="C:\Users\philip.secrist\AppData\Local\Microsoft\Windows\Temporary Internet Files\Content.Outlook\3HIVUT20\547px-US-ArmyCorpsOfEngineers-RegimentalCrest_svg_1.png"/>
          <p:cNvPicPr>
            <a:picLocks noChangeAspect="1" noChangeArrowheads="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9128216" y="263515"/>
            <a:ext cx="742897" cy="838172"/>
          </a:xfrm>
          <a:prstGeom prst="rect">
            <a:avLst/>
          </a:prstGeom>
          <a:ln>
            <a:noFill/>
          </a:ln>
          <a:effectLst>
            <a:outerShdw blurRad="50800" dist="38100" dir="2700000" algn="tl" rotWithShape="0">
              <a:prstClr val="black">
                <a:alpha val="70000"/>
              </a:prstClr>
            </a:outerShdw>
          </a:effectLst>
        </p:spPr>
      </p:pic>
      <p:pic>
        <p:nvPicPr>
          <p:cNvPr id="12" name="Picture 11" descr="Icon&#10;&#10;Description automatically generated">
            <a:extLst>
              <a:ext uri="{FF2B5EF4-FFF2-40B4-BE49-F238E27FC236}">
                <a16:creationId xmlns:a16="http://schemas.microsoft.com/office/drawing/2014/main" id="{93476B6A-95EB-EA54-08DC-0EE224C573CB}"/>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68719" y="263515"/>
            <a:ext cx="868402" cy="866665"/>
          </a:xfrm>
          <a:prstGeom prst="rect">
            <a:avLst/>
          </a:prstGeom>
        </p:spPr>
      </p:pic>
    </p:spTree>
    <p:extLst>
      <p:ext uri="{BB962C8B-B14F-4D97-AF65-F5344CB8AC3E}">
        <p14:creationId xmlns:p14="http://schemas.microsoft.com/office/powerpoint/2010/main" val="30792657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p:txStyles>
    <p:titleStyle>
      <a:lvl1pPr algn="ctr" defTabSz="565771" rtl="0" eaLnBrk="1" latinLnBrk="0" hangingPunct="1">
        <a:spcBef>
          <a:spcPct val="0"/>
        </a:spcBef>
        <a:buNone/>
        <a:defRPr sz="2723" kern="1200">
          <a:solidFill>
            <a:schemeClr val="tx1"/>
          </a:solidFill>
          <a:latin typeface="+mj-lt"/>
          <a:ea typeface="+mj-ea"/>
          <a:cs typeface="+mj-cs"/>
        </a:defRPr>
      </a:lvl1pPr>
    </p:titleStyle>
    <p:bodyStyle>
      <a:lvl1pPr marL="212164" indent="-212164" algn="l" defTabSz="565771" rtl="0" eaLnBrk="1" latinLnBrk="0" hangingPunct="1">
        <a:spcBef>
          <a:spcPct val="20000"/>
        </a:spcBef>
        <a:buFont typeface="Arial" pitchFamily="34" charset="0"/>
        <a:buChar char="•"/>
        <a:defRPr sz="1980" kern="1200">
          <a:solidFill>
            <a:schemeClr val="tx1"/>
          </a:solidFill>
          <a:latin typeface="+mn-lt"/>
          <a:ea typeface="+mn-ea"/>
          <a:cs typeface="+mn-cs"/>
        </a:defRPr>
      </a:lvl1pPr>
      <a:lvl2pPr marL="459689" indent="-176804" algn="l" defTabSz="565771" rtl="0" eaLnBrk="1" latinLnBrk="0" hangingPunct="1">
        <a:spcBef>
          <a:spcPct val="20000"/>
        </a:spcBef>
        <a:buFont typeface="Arial" pitchFamily="34" charset="0"/>
        <a:buChar char="–"/>
        <a:defRPr sz="1733" kern="1200">
          <a:solidFill>
            <a:schemeClr val="tx1"/>
          </a:solidFill>
          <a:latin typeface="+mn-lt"/>
          <a:ea typeface="+mn-ea"/>
          <a:cs typeface="+mn-cs"/>
        </a:defRPr>
      </a:lvl2pPr>
      <a:lvl3pPr marL="707214" indent="-141443" algn="l" defTabSz="565771" rtl="0" eaLnBrk="1" latinLnBrk="0" hangingPunct="1">
        <a:spcBef>
          <a:spcPct val="20000"/>
        </a:spcBef>
        <a:buFont typeface="Arial" pitchFamily="34" charset="0"/>
        <a:buChar char="•"/>
        <a:defRPr sz="1485" kern="1200">
          <a:solidFill>
            <a:schemeClr val="tx1"/>
          </a:solidFill>
          <a:latin typeface="+mn-lt"/>
          <a:ea typeface="+mn-ea"/>
          <a:cs typeface="+mn-cs"/>
        </a:defRPr>
      </a:lvl3pPr>
      <a:lvl4pPr marL="990100"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4pPr>
      <a:lvl5pPr marL="1272985"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5pPr>
      <a:lvl6pPr marL="155587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6pPr>
      <a:lvl7pPr marL="1838756"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7pPr>
      <a:lvl8pPr marL="212164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8pPr>
      <a:lvl9pPr marL="2404527"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9pPr>
    </p:bodyStyle>
    <p:otherStyle>
      <a:defPPr>
        <a:defRPr lang="en-US"/>
      </a:defPPr>
      <a:lvl1pPr marL="0" algn="l" defTabSz="565771" rtl="0" eaLnBrk="1" latinLnBrk="0" hangingPunct="1">
        <a:defRPr sz="1115" kern="1200">
          <a:solidFill>
            <a:schemeClr val="tx1"/>
          </a:solidFill>
          <a:latin typeface="+mn-lt"/>
          <a:ea typeface="+mn-ea"/>
          <a:cs typeface="+mn-cs"/>
        </a:defRPr>
      </a:lvl1pPr>
      <a:lvl2pPr marL="282885" algn="l" defTabSz="565771" rtl="0" eaLnBrk="1" latinLnBrk="0" hangingPunct="1">
        <a:defRPr sz="1115" kern="1200">
          <a:solidFill>
            <a:schemeClr val="tx1"/>
          </a:solidFill>
          <a:latin typeface="+mn-lt"/>
          <a:ea typeface="+mn-ea"/>
          <a:cs typeface="+mn-cs"/>
        </a:defRPr>
      </a:lvl2pPr>
      <a:lvl3pPr marL="565771" algn="l" defTabSz="565771" rtl="0" eaLnBrk="1" latinLnBrk="0" hangingPunct="1">
        <a:defRPr sz="1115" kern="1200">
          <a:solidFill>
            <a:schemeClr val="tx1"/>
          </a:solidFill>
          <a:latin typeface="+mn-lt"/>
          <a:ea typeface="+mn-ea"/>
          <a:cs typeface="+mn-cs"/>
        </a:defRPr>
      </a:lvl3pPr>
      <a:lvl4pPr marL="848656" algn="l" defTabSz="565771" rtl="0" eaLnBrk="1" latinLnBrk="0" hangingPunct="1">
        <a:defRPr sz="1115" kern="1200">
          <a:solidFill>
            <a:schemeClr val="tx1"/>
          </a:solidFill>
          <a:latin typeface="+mn-lt"/>
          <a:ea typeface="+mn-ea"/>
          <a:cs typeface="+mn-cs"/>
        </a:defRPr>
      </a:lvl4pPr>
      <a:lvl5pPr marL="1131542" algn="l" defTabSz="565771" rtl="0" eaLnBrk="1" latinLnBrk="0" hangingPunct="1">
        <a:defRPr sz="1115" kern="1200">
          <a:solidFill>
            <a:schemeClr val="tx1"/>
          </a:solidFill>
          <a:latin typeface="+mn-lt"/>
          <a:ea typeface="+mn-ea"/>
          <a:cs typeface="+mn-cs"/>
        </a:defRPr>
      </a:lvl5pPr>
      <a:lvl6pPr marL="1414427" algn="l" defTabSz="565771" rtl="0" eaLnBrk="1" latinLnBrk="0" hangingPunct="1">
        <a:defRPr sz="1115" kern="1200">
          <a:solidFill>
            <a:schemeClr val="tx1"/>
          </a:solidFill>
          <a:latin typeface="+mn-lt"/>
          <a:ea typeface="+mn-ea"/>
          <a:cs typeface="+mn-cs"/>
        </a:defRPr>
      </a:lvl6pPr>
      <a:lvl7pPr marL="1697313" algn="l" defTabSz="565771" rtl="0" eaLnBrk="1" latinLnBrk="0" hangingPunct="1">
        <a:defRPr sz="1115" kern="1200">
          <a:solidFill>
            <a:schemeClr val="tx1"/>
          </a:solidFill>
          <a:latin typeface="+mn-lt"/>
          <a:ea typeface="+mn-ea"/>
          <a:cs typeface="+mn-cs"/>
        </a:defRPr>
      </a:lvl7pPr>
      <a:lvl8pPr marL="1980198" algn="l" defTabSz="565771" rtl="0" eaLnBrk="1" latinLnBrk="0" hangingPunct="1">
        <a:defRPr sz="1115" kern="1200">
          <a:solidFill>
            <a:schemeClr val="tx1"/>
          </a:solidFill>
          <a:latin typeface="+mn-lt"/>
          <a:ea typeface="+mn-ea"/>
          <a:cs typeface="+mn-cs"/>
        </a:defRPr>
      </a:lvl8pPr>
      <a:lvl9pPr marL="2263083" algn="l" defTabSz="565771" rtl="0" eaLnBrk="1" latinLnBrk="0" hangingPunct="1">
        <a:defRPr sz="11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694132"/>
            <a:ext cx="10001250" cy="384137"/>
          </a:xfrm>
        </p:spPr>
        <p:txBody>
          <a:bodyPr>
            <a:normAutofit fontScale="90000"/>
          </a:bodyPr>
          <a:lstStyle/>
          <a:p>
            <a:r>
              <a:rPr lang="en-US" dirty="0">
                <a:latin typeface="Arial" panose="020B0604020202020204" pitchFamily="34" charset="0"/>
                <a:cs typeface="Arial" panose="020B0604020202020204" pitchFamily="34" charset="0"/>
              </a:rPr>
              <a:t>Salutes, Honors, and Courtesy</a:t>
            </a:r>
          </a:p>
        </p:txBody>
      </p:sp>
      <p:sp>
        <p:nvSpPr>
          <p:cNvPr id="5" name="AutoShape 2" descr="https://powerpoint.dod.online.office365.us/pods/GetClipboardImage.ashx?Id=efe8246c-f0ce-42f7-bb1e-2ccb5219ec29&amp;DC=GX4&amp;pkey=9068427f-9d1f-4b9f-9fdb-fac263ed0081&amp;wdwaccluster=GX4">
            <a:extLst>
              <a:ext uri="{FF2B5EF4-FFF2-40B4-BE49-F238E27FC236}">
                <a16:creationId xmlns:a16="http://schemas.microsoft.com/office/drawing/2014/main" id="{5BFA71B3-1651-435A-85BD-9802D7F779F3}"/>
              </a:ext>
            </a:extLst>
          </p:cNvPr>
          <p:cNvSpPr>
            <a:spLocks noChangeAspect="1" noChangeArrowheads="1"/>
          </p:cNvSpPr>
          <p:nvPr/>
        </p:nvSpPr>
        <p:spPr bwMode="auto">
          <a:xfrm>
            <a:off x="4903470" y="3760470"/>
            <a:ext cx="251460" cy="2514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75438" tIns="37719" rIns="75438" bIns="37719" numCol="1" anchor="t" anchorCtr="0" compatLnSpc="1">
            <a:prstTxWarp prst="textNoShape">
              <a:avLst/>
            </a:prstTxWarp>
          </a:bodyPr>
          <a:lstStyle/>
          <a:p>
            <a:endParaRPr lang="en-US" sz="1485"/>
          </a:p>
        </p:txBody>
      </p:sp>
    </p:spTree>
    <p:extLst>
      <p:ext uri="{BB962C8B-B14F-4D97-AF65-F5344CB8AC3E}">
        <p14:creationId xmlns:p14="http://schemas.microsoft.com/office/powerpoint/2010/main" val="565698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0B400-B678-4C3F-B99C-587923D71EF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AGENDA</a:t>
            </a:r>
          </a:p>
        </p:txBody>
      </p:sp>
      <p:sp>
        <p:nvSpPr>
          <p:cNvPr id="3" name="Content Placeholder 2">
            <a:extLst>
              <a:ext uri="{FF2B5EF4-FFF2-40B4-BE49-F238E27FC236}">
                <a16:creationId xmlns:a16="http://schemas.microsoft.com/office/drawing/2014/main" id="{64F464E7-13CA-43BD-B0A9-74F5A27AD160}"/>
              </a:ext>
            </a:extLst>
          </p:cNvPr>
          <p:cNvSpPr>
            <a:spLocks noGrp="1"/>
          </p:cNvSpPr>
          <p:nvPr>
            <p:ph idx="1"/>
          </p:nvPr>
        </p:nvSpPr>
        <p:spPr/>
        <p:txBody>
          <a:bodyPr>
            <a:normAutofit/>
          </a:bodyPr>
          <a:lstStyle/>
          <a:p>
            <a:pPr fontAlgn="base"/>
            <a:r>
              <a:rPr lang="en-US" sz="2047" i="0" u="none" strike="noStrike" baseline="0" dirty="0">
                <a:latin typeface="Arial" panose="020B0604020202020204" pitchFamily="34" charset="0"/>
                <a:cs typeface="Arial" panose="020B0604020202020204" pitchFamily="34" charset="0"/>
              </a:rPr>
              <a:t>Salute requirements</a:t>
            </a:r>
          </a:p>
          <a:p>
            <a:pPr fontAlgn="base"/>
            <a:r>
              <a:rPr lang="en-US" sz="2047" dirty="0">
                <a:latin typeface="Arial" panose="020B0604020202020204" pitchFamily="34" charset="0"/>
                <a:cs typeface="Arial" panose="020B0604020202020204" pitchFamily="34" charset="0"/>
              </a:rPr>
              <a:t>Non-Salute situations</a:t>
            </a:r>
          </a:p>
          <a:p>
            <a:pPr fontAlgn="base"/>
            <a:r>
              <a:rPr lang="en-US" sz="2047" dirty="0">
                <a:latin typeface="Arial" panose="020B0604020202020204" pitchFamily="34" charset="0"/>
                <a:cs typeface="Arial" panose="020B0604020202020204" pitchFamily="34" charset="0"/>
              </a:rPr>
              <a:t>Organizational colors salute</a:t>
            </a:r>
          </a:p>
          <a:p>
            <a:pPr fontAlgn="base"/>
            <a:r>
              <a:rPr lang="en-US" sz="2047" dirty="0">
                <a:latin typeface="Arial" panose="020B0604020202020204" pitchFamily="34" charset="0"/>
                <a:cs typeface="Arial" panose="020B0604020202020204" pitchFamily="34" charset="0"/>
              </a:rPr>
              <a:t>National flag display</a:t>
            </a:r>
          </a:p>
          <a:p>
            <a:pPr fontAlgn="base"/>
            <a:r>
              <a:rPr lang="en-US" sz="2047" dirty="0">
                <a:latin typeface="Arial" panose="020B0604020202020204" pitchFamily="34" charset="0"/>
                <a:cs typeface="Arial" panose="020B0604020202020204" pitchFamily="34" charset="0"/>
              </a:rPr>
              <a:t>Funeral honors</a:t>
            </a:r>
          </a:p>
          <a:p>
            <a:pPr fontAlgn="base"/>
            <a:r>
              <a:rPr lang="en-US" sz="2047" dirty="0">
                <a:latin typeface="Arial" panose="020B0604020202020204" pitchFamily="34" charset="0"/>
                <a:cs typeface="Arial" panose="020B0604020202020204" pitchFamily="34" charset="0"/>
              </a:rPr>
              <a:t>Independence day</a:t>
            </a:r>
          </a:p>
          <a:p>
            <a:pPr fontAlgn="base"/>
            <a:r>
              <a:rPr lang="en-US" sz="2047" dirty="0">
                <a:latin typeface="Arial" panose="020B0604020202020204" pitchFamily="34" charset="0"/>
                <a:cs typeface="Arial" panose="020B0604020202020204" pitchFamily="34" charset="0"/>
              </a:rPr>
              <a:t>Foreign vessel salute history</a:t>
            </a:r>
          </a:p>
          <a:p>
            <a:pPr fontAlgn="base"/>
            <a:r>
              <a:rPr lang="en-US" sz="2047" dirty="0">
                <a:latin typeface="Arial" panose="020B0604020202020204" pitchFamily="34" charset="0"/>
                <a:cs typeface="Arial" panose="020B0604020202020204" pitchFamily="34" charset="0"/>
              </a:rPr>
              <a:t>Situational questions</a:t>
            </a:r>
          </a:p>
        </p:txBody>
      </p:sp>
      <p:sp>
        <p:nvSpPr>
          <p:cNvPr id="4" name="Date Placeholder 3">
            <a:extLst>
              <a:ext uri="{FF2B5EF4-FFF2-40B4-BE49-F238E27FC236}">
                <a16:creationId xmlns:a16="http://schemas.microsoft.com/office/drawing/2014/main" id="{BD37E98A-E034-4A76-8427-0B5BE4291F73}"/>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6/13/2024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FF01523-ADC3-4E49-B21C-C52C0D795436}"/>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2</a:t>
            </a:fld>
            <a:endParaRPr lang="en-US">
              <a:solidFill>
                <a:prstClr val="black">
                  <a:tint val="75000"/>
                </a:prstClr>
              </a:solidFill>
            </a:endParaRPr>
          </a:p>
        </p:txBody>
      </p:sp>
    </p:spTree>
    <p:extLst>
      <p:ext uri="{BB962C8B-B14F-4D97-AF65-F5344CB8AC3E}">
        <p14:creationId xmlns:p14="http://schemas.microsoft.com/office/powerpoint/2010/main" val="133157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0B400-B678-4C3F-B99C-587923D71EF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Knowledge Check</a:t>
            </a:r>
          </a:p>
        </p:txBody>
      </p:sp>
      <p:sp>
        <p:nvSpPr>
          <p:cNvPr id="4" name="Date Placeholder 3">
            <a:extLst>
              <a:ext uri="{FF2B5EF4-FFF2-40B4-BE49-F238E27FC236}">
                <a16:creationId xmlns:a16="http://schemas.microsoft.com/office/drawing/2014/main" id="{BD37E98A-E034-4A76-8427-0B5BE4291F73}"/>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6/13/2024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FF01523-ADC3-4E49-B21C-C52C0D795436}"/>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3</a:t>
            </a:fld>
            <a:endParaRPr lang="en-US">
              <a:solidFill>
                <a:prstClr val="black">
                  <a:tint val="75000"/>
                </a:prstClr>
              </a:solidFill>
            </a:endParaRPr>
          </a:p>
        </p:txBody>
      </p:sp>
      <p:sp>
        <p:nvSpPr>
          <p:cNvPr id="9" name="Rectangle 8">
            <a:extLst>
              <a:ext uri="{FF2B5EF4-FFF2-40B4-BE49-F238E27FC236}">
                <a16:creationId xmlns:a16="http://schemas.microsoft.com/office/drawing/2014/main" id="{864B8DE9-1EC8-CB4D-F00C-98FA38BFC573}"/>
              </a:ext>
            </a:extLst>
          </p:cNvPr>
          <p:cNvSpPr/>
          <p:nvPr/>
        </p:nvSpPr>
        <p:spPr>
          <a:xfrm>
            <a:off x="0" y="2125556"/>
            <a:ext cx="10058400" cy="4247317"/>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800" b="1" i="0" u="none" strike="noStrike" baseline="0" dirty="0">
                <a:latin typeface="Arial-BoldMT"/>
              </a:rPr>
              <a:t>When must Army personnel in uniform are required to salute?</a:t>
            </a: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are the Six situations when Salutes not required to be rendered or returned when</a:t>
            </a:r>
          </a:p>
          <a:p>
            <a:pPr algn="ctr"/>
            <a:r>
              <a:rPr lang="en-US" sz="1800" b="1" i="0" u="none" strike="noStrike" baseline="0" dirty="0">
                <a:latin typeface="Arial-BoldMT"/>
              </a:rPr>
              <a:t>the senior or subordinate?</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When will organizational color be dipped in Salute?</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How must the national flag will be displayed on Memorial Day?</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Funeral Honors are Active Duty and Retired Soldiers entitled to?</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Courtesy must be performed on Independence Day?</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are the 5 saluting stations designated to return salutes of foreign vessels of war in</a:t>
            </a:r>
          </a:p>
          <a:p>
            <a:pPr algn="ctr"/>
            <a:r>
              <a:rPr lang="en-US" sz="1800" b="1" i="0" u="none" strike="noStrike" baseline="0" dirty="0">
                <a:latin typeface="Arial-BoldMT"/>
              </a:rPr>
              <a:t>the ports and territorial waters of the Unites States?</a:t>
            </a:r>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1467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600119-973E-418E-AA87-DB2FA2189AC5}"/>
              </a:ext>
            </a:extLst>
          </p:cNvPr>
          <p:cNvSpPr>
            <a:spLocks noGrp="1"/>
          </p:cNvSpPr>
          <p:nvPr>
            <p:ph idx="1"/>
          </p:nvPr>
        </p:nvSpPr>
        <p:spPr>
          <a:xfrm>
            <a:off x="0" y="3120388"/>
            <a:ext cx="10058400" cy="1531625"/>
          </a:xfrm>
        </p:spPr>
        <p:txBody>
          <a:bodyPr>
            <a:noAutofit/>
          </a:bodyPr>
          <a:lstStyle/>
          <a:p>
            <a:pPr marL="0" indent="0" algn="ctr">
              <a:buNone/>
            </a:pPr>
            <a:r>
              <a:rPr lang="en-US" sz="1800" b="1" i="0" u="none" strike="noStrike" baseline="0" dirty="0">
                <a:latin typeface="Arial-BoldMT"/>
              </a:rPr>
              <a:t>The battalion commander approaches you in the motor pool and asks you a question about the maintenance you are performing. What is your response?</a:t>
            </a:r>
          </a:p>
          <a:p>
            <a:pPr marL="0" indent="0" algn="ctr">
              <a:buNone/>
            </a:pPr>
            <a:endParaRPr lang="en-US" sz="1800" b="1" i="0" u="none" strike="noStrike" baseline="0" dirty="0">
              <a:latin typeface="Arial-BoldMT"/>
            </a:endParaRPr>
          </a:p>
          <a:p>
            <a:pPr marL="0" indent="0" algn="ctr">
              <a:buNone/>
            </a:pPr>
            <a:r>
              <a:rPr lang="en-US" sz="1800" b="1" i="0" u="none" strike="noStrike" baseline="0" dirty="0">
                <a:latin typeface="Arial-BoldMT"/>
              </a:rPr>
              <a:t>Your Platoon Sergeant tells you to follow him to battalion. Where do you walk?</a:t>
            </a:r>
            <a:endParaRPr lang="en-US" sz="2000"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FFEE6311-F915-47CA-89F0-99F30C43ADE2}"/>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6/13/2024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05F0436F-7DA5-45CB-8325-EACE8C4E6CD3}"/>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4</a:t>
            </a:fld>
            <a:endParaRPr lang="en-US">
              <a:solidFill>
                <a:prstClr val="black">
                  <a:tint val="75000"/>
                </a:prstClr>
              </a:solidFill>
            </a:endParaRPr>
          </a:p>
        </p:txBody>
      </p:sp>
      <p:sp>
        <p:nvSpPr>
          <p:cNvPr id="5" name="Title 1">
            <a:extLst>
              <a:ext uri="{FF2B5EF4-FFF2-40B4-BE49-F238E27FC236}">
                <a16:creationId xmlns:a16="http://schemas.microsoft.com/office/drawing/2014/main" id="{77D97F63-A11F-F4E3-3641-07AE5717E5C8}"/>
              </a:ext>
            </a:extLst>
          </p:cNvPr>
          <p:cNvSpPr>
            <a:spLocks noGrp="1"/>
          </p:cNvSpPr>
          <p:nvPr>
            <p:ph type="title"/>
          </p:nvPr>
        </p:nvSpPr>
        <p:spPr>
          <a:xfrm>
            <a:off x="502920" y="777240"/>
            <a:ext cx="9052560" cy="1295400"/>
          </a:xfrm>
        </p:spPr>
        <p:txBody>
          <a:bodyPr/>
          <a:lstStyle/>
          <a:p>
            <a:r>
              <a:rPr lang="en-US" dirty="0">
                <a:latin typeface="Arial" panose="020B0604020202020204" pitchFamily="34" charset="0"/>
                <a:cs typeface="Arial" panose="020B0604020202020204" pitchFamily="34" charset="0"/>
              </a:rPr>
              <a:t>Situational Questions</a:t>
            </a:r>
          </a:p>
        </p:txBody>
      </p:sp>
    </p:spTree>
    <p:extLst>
      <p:ext uri="{BB962C8B-B14F-4D97-AF65-F5344CB8AC3E}">
        <p14:creationId xmlns:p14="http://schemas.microsoft.com/office/powerpoint/2010/main" val="3606340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31E86-1F89-4B66-AE78-CDD074C91051}"/>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Summary</a:t>
            </a:r>
          </a:p>
        </p:txBody>
      </p:sp>
      <p:sp>
        <p:nvSpPr>
          <p:cNvPr id="4" name="Date Placeholder 3">
            <a:extLst>
              <a:ext uri="{FF2B5EF4-FFF2-40B4-BE49-F238E27FC236}">
                <a16:creationId xmlns:a16="http://schemas.microsoft.com/office/drawing/2014/main" id="{796BC469-7FB9-451B-B247-A023D57748E7}"/>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6/13/2024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7E947E1-5236-469C-BFC9-EC3FF0826523}"/>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5</a:t>
            </a:fld>
            <a:endParaRPr lang="en-US">
              <a:solidFill>
                <a:prstClr val="black">
                  <a:tint val="75000"/>
                </a:prstClr>
              </a:solidFill>
            </a:endParaRPr>
          </a:p>
        </p:txBody>
      </p:sp>
      <p:sp>
        <p:nvSpPr>
          <p:cNvPr id="3" name="Content Placeholder 2">
            <a:extLst>
              <a:ext uri="{FF2B5EF4-FFF2-40B4-BE49-F238E27FC236}">
                <a16:creationId xmlns:a16="http://schemas.microsoft.com/office/drawing/2014/main" id="{9F865971-7B7D-4D43-EDDA-220DFC0205BB}"/>
              </a:ext>
            </a:extLst>
          </p:cNvPr>
          <p:cNvSpPr>
            <a:spLocks noGrp="1"/>
          </p:cNvSpPr>
          <p:nvPr>
            <p:ph idx="1"/>
          </p:nvPr>
        </p:nvSpPr>
        <p:spPr>
          <a:xfrm>
            <a:off x="502920" y="1813565"/>
            <a:ext cx="9052560" cy="5129425"/>
          </a:xfrm>
        </p:spPr>
        <p:txBody>
          <a:bodyPr>
            <a:normAutofit/>
          </a:bodyPr>
          <a:lstStyle/>
          <a:p>
            <a:pPr fontAlgn="base"/>
            <a:r>
              <a:rPr lang="en-US" sz="2047" i="0" u="none" strike="noStrike" baseline="0" dirty="0">
                <a:latin typeface="Arial" panose="020B0604020202020204" pitchFamily="34" charset="0"/>
                <a:cs typeface="Arial" panose="020B0604020202020204" pitchFamily="34" charset="0"/>
              </a:rPr>
              <a:t>Salute requirements</a:t>
            </a:r>
          </a:p>
          <a:p>
            <a:pPr fontAlgn="base"/>
            <a:r>
              <a:rPr lang="en-US" sz="2047" dirty="0">
                <a:latin typeface="Arial" panose="020B0604020202020204" pitchFamily="34" charset="0"/>
                <a:cs typeface="Arial" panose="020B0604020202020204" pitchFamily="34" charset="0"/>
              </a:rPr>
              <a:t>Non-Salute situations</a:t>
            </a:r>
          </a:p>
          <a:p>
            <a:pPr fontAlgn="base"/>
            <a:r>
              <a:rPr lang="en-US" sz="2047" dirty="0">
                <a:latin typeface="Arial" panose="020B0604020202020204" pitchFamily="34" charset="0"/>
                <a:cs typeface="Arial" panose="020B0604020202020204" pitchFamily="34" charset="0"/>
              </a:rPr>
              <a:t>Organizational colors salute</a:t>
            </a:r>
          </a:p>
          <a:p>
            <a:pPr fontAlgn="base"/>
            <a:r>
              <a:rPr lang="en-US" sz="2047" dirty="0">
                <a:latin typeface="Arial" panose="020B0604020202020204" pitchFamily="34" charset="0"/>
                <a:cs typeface="Arial" panose="020B0604020202020204" pitchFamily="34" charset="0"/>
              </a:rPr>
              <a:t>National flag display</a:t>
            </a:r>
          </a:p>
          <a:p>
            <a:pPr fontAlgn="base"/>
            <a:r>
              <a:rPr lang="en-US" sz="2047" dirty="0">
                <a:latin typeface="Arial" panose="020B0604020202020204" pitchFamily="34" charset="0"/>
                <a:cs typeface="Arial" panose="020B0604020202020204" pitchFamily="34" charset="0"/>
              </a:rPr>
              <a:t>Funeral honors</a:t>
            </a:r>
          </a:p>
          <a:p>
            <a:pPr fontAlgn="base"/>
            <a:r>
              <a:rPr lang="en-US" sz="2047" dirty="0">
                <a:latin typeface="Arial" panose="020B0604020202020204" pitchFamily="34" charset="0"/>
                <a:cs typeface="Arial" panose="020B0604020202020204" pitchFamily="34" charset="0"/>
              </a:rPr>
              <a:t>Independence day</a:t>
            </a:r>
          </a:p>
          <a:p>
            <a:pPr fontAlgn="base"/>
            <a:r>
              <a:rPr lang="en-US" sz="2047" dirty="0">
                <a:latin typeface="Arial" panose="020B0604020202020204" pitchFamily="34" charset="0"/>
                <a:cs typeface="Arial" panose="020B0604020202020204" pitchFamily="34" charset="0"/>
              </a:rPr>
              <a:t>Foreign vessel salute history</a:t>
            </a:r>
          </a:p>
          <a:p>
            <a:pPr fontAlgn="base"/>
            <a:r>
              <a:rPr lang="en-US" sz="2047" dirty="0">
                <a:latin typeface="Arial" panose="020B0604020202020204" pitchFamily="34" charset="0"/>
                <a:cs typeface="Arial" panose="020B0604020202020204" pitchFamily="34" charset="0"/>
              </a:rPr>
              <a:t>Situational questions</a:t>
            </a:r>
          </a:p>
        </p:txBody>
      </p:sp>
    </p:spTree>
    <p:extLst>
      <p:ext uri="{BB962C8B-B14F-4D97-AF65-F5344CB8AC3E}">
        <p14:creationId xmlns:p14="http://schemas.microsoft.com/office/powerpoint/2010/main" val="2852659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DF56C-B517-4E95-8B27-0DBFC2773AFA}"/>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Questions</a:t>
            </a:r>
          </a:p>
        </p:txBody>
      </p:sp>
      <p:sp>
        <p:nvSpPr>
          <p:cNvPr id="4" name="Date Placeholder 3">
            <a:extLst>
              <a:ext uri="{FF2B5EF4-FFF2-40B4-BE49-F238E27FC236}">
                <a16:creationId xmlns:a16="http://schemas.microsoft.com/office/drawing/2014/main" id="{554C9221-C3AF-448D-899F-C71B3E1A71BF}"/>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6/13/2024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9D39E800-809E-45F0-9172-F7032EEF399D}"/>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6</a:t>
            </a:fld>
            <a:endParaRPr lang="en-US">
              <a:solidFill>
                <a:prstClr val="black">
                  <a:tint val="75000"/>
                </a:prstClr>
              </a:solidFill>
            </a:endParaRPr>
          </a:p>
        </p:txBody>
      </p:sp>
      <p:pic>
        <p:nvPicPr>
          <p:cNvPr id="1026" name="Picture 2">
            <a:extLst>
              <a:ext uri="{FF2B5EF4-FFF2-40B4-BE49-F238E27FC236}">
                <a16:creationId xmlns:a16="http://schemas.microsoft.com/office/drawing/2014/main" id="{05B2A63D-6900-4178-B074-F2E3F30B794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62146" y="2230137"/>
            <a:ext cx="2934109" cy="4296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497030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E9415A338E9114A8E74B535617E4A17" ma:contentTypeVersion="16" ma:contentTypeDescription="Create a new document." ma:contentTypeScope="" ma:versionID="be023805992b471494f63184e4dfc241">
  <xsd:schema xmlns:xsd="http://www.w3.org/2001/XMLSchema" xmlns:xs="http://www.w3.org/2001/XMLSchema" xmlns:p="http://schemas.microsoft.com/office/2006/metadata/properties" xmlns:ns1="http://schemas.microsoft.com/sharepoint/v3" xmlns:ns2="7892e18f-08c2-402c-bda9-148bdc7222ea" xmlns:ns3="fe53e7c9-2060-4d73-ba33-fc111bdc2fc9" targetNamespace="http://schemas.microsoft.com/office/2006/metadata/properties" ma:root="true" ma:fieldsID="26198842efea5bc73b38ccb0c6c5e729" ns1:_="" ns2:_="" ns3:_="">
    <xsd:import namespace="http://schemas.microsoft.com/sharepoint/v3"/>
    <xsd:import namespace="7892e18f-08c2-402c-bda9-148bdc7222ea"/>
    <xsd:import namespace="fe53e7c9-2060-4d73-ba33-fc111bdc2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ObjectDetectorVersions" minOccurs="0"/>
                <xsd:element ref="ns1:_ip_UnifiedCompliancePolicyProperties" minOccurs="0"/>
                <xsd:element ref="ns1:_ip_UnifiedCompliancePolicyUIAc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892e18f-08c2-402c-bda9-148bdc7222e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c874fec-6985-468d-9a86-0194f6fd86dc"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hidden="true" ma:internalName="MediaServiceOCR" ma:readOnly="true">
      <xsd:simpleType>
        <xsd:restriction base="dms:Note"/>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e53e7c9-2060-4d73-ba33-fc111bdc2fc9" elementFormDefault="qualified">
    <xsd:import namespace="http://schemas.microsoft.com/office/2006/documentManagement/types"/>
    <xsd:import namespace="http://schemas.microsoft.com/office/infopath/2007/PartnerControls"/>
    <xsd:element name="SharedWithUsers" ma:index="10"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hidden="true" ma:internalName="SharedWithDetails" ma:readOnly="true">
      <xsd:simpleType>
        <xsd:restriction base="dms:Note"/>
      </xsd:simpleType>
    </xsd:element>
    <xsd:element name="TaxCatchAll" ma:index="14" nillable="true" ma:displayName="Taxonomy Catch All Column" ma:hidden="true" ma:list="{2ae72091-e3fe-4967-bfb2-9cd0595fc54a}" ma:internalName="TaxCatchAll" ma:readOnly="false" ma:showField="CatchAllData" ma:web="fe53e7c9-2060-4d73-ba33-fc111bdc2fc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892e18f-08c2-402c-bda9-148bdc7222ea">
      <Terms xmlns="http://schemas.microsoft.com/office/infopath/2007/PartnerControls"/>
    </lcf76f155ced4ddcb4097134ff3c332f>
    <TaxCatchAll xmlns="fe53e7c9-2060-4d73-ba33-fc111bdc2fc9" xsi:nil="true"/>
    <SharedWithUsers xmlns="fe53e7c9-2060-4d73-ba33-fc111bdc2fc9">
      <UserInfo>
        <DisplayName>2ABCT G.E.T.O. Members</DisplayName>
        <AccountId>9</AccountId>
        <AccountType/>
      </UserInfo>
      <UserInfo>
        <DisplayName>Klemm, Stuart E WO1 USARMY ENGINEER SCHL (USA)</DisplayName>
        <AccountId>155</AccountId>
        <AccountType/>
      </UserInfo>
    </SharedWithUsers>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080ED965-D580-4AD9-A557-955F147952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892e18f-08c2-402c-bda9-148bdc7222ea"/>
    <ds:schemaRef ds:uri="fe53e7c9-2060-4d73-ba33-fc111bdc2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702B86-C4FD-4675-86C8-A7392F6ED5A2}">
  <ds:schemaRefs>
    <ds:schemaRef ds:uri="http://schemas.microsoft.com/sharepoint/v3/contenttype/forms"/>
  </ds:schemaRefs>
</ds:datastoreItem>
</file>

<file path=customXml/itemProps3.xml><?xml version="1.0" encoding="utf-8"?>
<ds:datastoreItem xmlns:ds="http://schemas.openxmlformats.org/officeDocument/2006/customXml" ds:itemID="{46035697-1069-41C3-B9C1-2F98F1CA7986}">
  <ds:schemaRefs>
    <ds:schemaRef ds:uri="http://www.w3.org/XML/1998/namespace"/>
    <ds:schemaRef ds:uri="http://schemas.openxmlformats.org/package/2006/metadata/core-properties"/>
    <ds:schemaRef ds:uri="http://purl.org/dc/terms/"/>
    <ds:schemaRef ds:uri="http://schemas.microsoft.com/sharepoint/v3"/>
    <ds:schemaRef ds:uri="7892e18f-08c2-402c-bda9-148bdc7222ea"/>
    <ds:schemaRef ds:uri="http://purl.org/dc/dcmitype/"/>
    <ds:schemaRef ds:uri="http://purl.org/dc/elements/1.1/"/>
    <ds:schemaRef ds:uri="fe53e7c9-2060-4d73-ba33-fc111bdc2fc9"/>
    <ds:schemaRef ds:uri="http://schemas.microsoft.com/office/2006/documentManagement/types"/>
    <ds:schemaRef ds:uri="http://schemas.microsoft.com/office/infopath/2007/PartnerControls"/>
    <ds:schemaRef ds:uri="http://schemas.microsoft.com/office/2006/metadata/properties"/>
  </ds:schemaRefs>
</ds:datastoreItem>
</file>

<file path=docMetadata/LabelInfo.xml><?xml version="1.0" encoding="utf-8"?>
<clbl:labelList xmlns:clbl="http://schemas.microsoft.com/office/2020/mipLabelMetadata">
  <clbl:label id="{fae6d70f-954b-4811-92b6-0530d6f84c43}" enabled="0" method="" siteId="{fae6d70f-954b-4811-92b6-0530d6f84c43}" removed="1"/>
</clbl:labelList>
</file>

<file path=docProps/app.xml><?xml version="1.0" encoding="utf-8"?>
<Properties xmlns="http://schemas.openxmlformats.org/officeDocument/2006/extended-properties" xmlns:vt="http://schemas.openxmlformats.org/officeDocument/2006/docPropsVTypes">
  <Template/>
  <TotalTime>343</TotalTime>
  <Words>480</Words>
  <Application>Microsoft Office PowerPoint</Application>
  <PresentationFormat>Custom</PresentationFormat>
  <Paragraphs>62</Paragraphs>
  <Slides>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Aptos</vt:lpstr>
      <vt:lpstr>Arial</vt:lpstr>
      <vt:lpstr>Arial-BoldMT</vt:lpstr>
      <vt:lpstr>ArialMT</vt:lpstr>
      <vt:lpstr>Calibri</vt:lpstr>
      <vt:lpstr>1_Office Theme</vt:lpstr>
      <vt:lpstr>Salutes, Honors, and Courtesy</vt:lpstr>
      <vt:lpstr>AGENDA</vt:lpstr>
      <vt:lpstr>Knowledge Check</vt:lpstr>
      <vt:lpstr>Situational Questions</vt:lpstr>
      <vt:lpstr>Summary</vt:lpstr>
      <vt:lpstr>Questions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charles.b.bonetti2.mil@army.mil</dc:creator>
  <cp:lastModifiedBy>Charles</cp:lastModifiedBy>
  <cp:revision>21</cp:revision>
  <dcterms:created xsi:type="dcterms:W3CDTF">2022-01-27T21:33:28Z</dcterms:created>
  <dcterms:modified xsi:type="dcterms:W3CDTF">2024-06-13T18:17:30Z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0x0101008E9415A338E9114A8E74B535617E4A17</vt:lpwstr>
  </property>
  <property fmtid="{D5CDD505-2E9C-101B-9397-08002B2CF9AE}" pid="3" name="MediaServiceImageTags">
    <vt:lpwstr/>
  </property>
</Properties>
</file>