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1"/>
  </p:notesMasterIdLst>
  <p:handoutMasterIdLst>
    <p:handoutMasterId r:id="rId12"/>
  </p:handoutMasterIdLst>
  <p:sldIdLst>
    <p:sldId id="256" r:id="rId5"/>
    <p:sldId id="257" r:id="rId6"/>
    <p:sldId id="277" r:id="rId7"/>
    <p:sldId id="265" r:id="rId8"/>
    <p:sldId id="270" r:id="rId9"/>
    <p:sldId id="267" r:id="rId10"/>
  </p:sldIdLst>
  <p:sldSz cx="10058400" cy="77724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obby Horne" initials="BH" lastIdx="1" clrIdx="0">
    <p:extLst>
      <p:ext uri="{19B8F6BF-5375-455C-9EA6-DF929625EA0E}">
        <p15:presenceInfo xmlns:p15="http://schemas.microsoft.com/office/powerpoint/2012/main" userId="Bobby Horn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9E7C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91" autoAdjust="0"/>
  </p:normalViewPr>
  <p:slideViewPr>
    <p:cSldViewPr snapToGrid="0">
      <p:cViewPr varScale="1">
        <p:scale>
          <a:sx n="90" d="100"/>
          <a:sy n="90" d="100"/>
        </p:scale>
        <p:origin x="1128" y="90"/>
      </p:cViewPr>
      <p:guideLst/>
    </p:cSldViewPr>
  </p:slideViewPr>
  <p:notesTextViewPr>
    <p:cViewPr>
      <p:scale>
        <a:sx n="1" d="1"/>
        <a:sy n="1" d="1"/>
      </p:scale>
      <p:origin x="0" y="0"/>
    </p:cViewPr>
  </p:notesTextViewPr>
  <p:notesViewPr>
    <p:cSldViewPr snapToGrid="0">
      <p:cViewPr>
        <p:scale>
          <a:sx n="1" d="2"/>
          <a:sy n="1" d="2"/>
        </p:scale>
        <p:origin x="9192" y="21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commentAuthors" Target="commentAuthors.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netti, Charles B SFC USARMY I CORPS (USA)" userId="61d5ad9b-d1fe-4a15-908a-495dffad2b5b" providerId="ADAL" clId="{31F68B2C-117D-48B7-9924-5A21A9969805}"/>
    <pc:docChg chg="undo custSel modSld">
      <pc:chgData name="Bonetti, Charles B SFC USARMY I CORPS (USA)" userId="61d5ad9b-d1fe-4a15-908a-495dffad2b5b" providerId="ADAL" clId="{31F68B2C-117D-48B7-9924-5A21A9969805}" dt="2024-06-11T20:39:29.867" v="170"/>
      <pc:docMkLst>
        <pc:docMk/>
      </pc:docMkLst>
      <pc:sldChg chg="modSp mod">
        <pc:chgData name="Bonetti, Charles B SFC USARMY I CORPS (USA)" userId="61d5ad9b-d1fe-4a15-908a-495dffad2b5b" providerId="ADAL" clId="{31F68B2C-117D-48B7-9924-5A21A9969805}" dt="2024-06-11T20:35:38.130" v="0"/>
        <pc:sldMkLst>
          <pc:docMk/>
          <pc:sldMk cId="565698787" sldId="256"/>
        </pc:sldMkLst>
        <pc:spChg chg="mod">
          <ac:chgData name="Bonetti, Charles B SFC USARMY I CORPS (USA)" userId="61d5ad9b-d1fe-4a15-908a-495dffad2b5b" providerId="ADAL" clId="{31F68B2C-117D-48B7-9924-5A21A9969805}" dt="2024-06-11T20:35:38.130" v="0"/>
          <ac:spMkLst>
            <pc:docMk/>
            <pc:sldMk cId="565698787" sldId="256"/>
            <ac:spMk id="2" creationId="{00000000-0000-0000-0000-000000000000}"/>
          </ac:spMkLst>
        </pc:spChg>
      </pc:sldChg>
      <pc:sldChg chg="modSp mod">
        <pc:chgData name="Bonetti, Charles B SFC USARMY I CORPS (USA)" userId="61d5ad9b-d1fe-4a15-908a-495dffad2b5b" providerId="ADAL" clId="{31F68B2C-117D-48B7-9924-5A21A9969805}" dt="2024-06-11T20:36:30.048" v="112" actId="20577"/>
        <pc:sldMkLst>
          <pc:docMk/>
          <pc:sldMk cId="133157019" sldId="257"/>
        </pc:sldMkLst>
        <pc:spChg chg="mod">
          <ac:chgData name="Bonetti, Charles B SFC USARMY I CORPS (USA)" userId="61d5ad9b-d1fe-4a15-908a-495dffad2b5b" providerId="ADAL" clId="{31F68B2C-117D-48B7-9924-5A21A9969805}" dt="2024-06-11T20:36:30.048" v="112" actId="20577"/>
          <ac:spMkLst>
            <pc:docMk/>
            <pc:sldMk cId="133157019" sldId="257"/>
            <ac:spMk id="3" creationId="{64F464E7-13CA-43BD-B0A9-74F5A27AD160}"/>
          </ac:spMkLst>
        </pc:spChg>
      </pc:sldChg>
      <pc:sldChg chg="modSp mod">
        <pc:chgData name="Bonetti, Charles B SFC USARMY I CORPS (USA)" userId="61d5ad9b-d1fe-4a15-908a-495dffad2b5b" providerId="ADAL" clId="{31F68B2C-117D-48B7-9924-5A21A9969805}" dt="2024-06-11T20:39:29.867" v="170"/>
        <pc:sldMkLst>
          <pc:docMk/>
          <pc:sldMk cId="3606340420" sldId="265"/>
        </pc:sldMkLst>
        <pc:spChg chg="mod">
          <ac:chgData name="Bonetti, Charles B SFC USARMY I CORPS (USA)" userId="61d5ad9b-d1fe-4a15-908a-495dffad2b5b" providerId="ADAL" clId="{31F68B2C-117D-48B7-9924-5A21A9969805}" dt="2024-06-11T20:39:29.867" v="170"/>
          <ac:spMkLst>
            <pc:docMk/>
            <pc:sldMk cId="3606340420" sldId="265"/>
            <ac:spMk id="3" creationId="{FA600119-973E-418E-AA87-DB2FA2189AC5}"/>
          </ac:spMkLst>
        </pc:spChg>
      </pc:sldChg>
      <pc:sldChg chg="modSp mod">
        <pc:chgData name="Bonetti, Charles B SFC USARMY I CORPS (USA)" userId="61d5ad9b-d1fe-4a15-908a-495dffad2b5b" providerId="ADAL" clId="{31F68B2C-117D-48B7-9924-5A21A9969805}" dt="2024-06-11T20:36:35.110" v="113"/>
        <pc:sldMkLst>
          <pc:docMk/>
          <pc:sldMk cId="2852659891" sldId="270"/>
        </pc:sldMkLst>
        <pc:spChg chg="mod">
          <ac:chgData name="Bonetti, Charles B SFC USARMY I CORPS (USA)" userId="61d5ad9b-d1fe-4a15-908a-495dffad2b5b" providerId="ADAL" clId="{31F68B2C-117D-48B7-9924-5A21A9969805}" dt="2024-06-11T20:36:35.110" v="113"/>
          <ac:spMkLst>
            <pc:docMk/>
            <pc:sldMk cId="2852659891" sldId="270"/>
            <ac:spMk id="9" creationId="{862CEEC2-1270-53FA-9410-6120B3567B68}"/>
          </ac:spMkLst>
        </pc:spChg>
      </pc:sldChg>
      <pc:sldChg chg="delSp modSp mod modNotesTx">
        <pc:chgData name="Bonetti, Charles B SFC USARMY I CORPS (USA)" userId="61d5ad9b-d1fe-4a15-908a-495dffad2b5b" providerId="ADAL" clId="{31F68B2C-117D-48B7-9924-5A21A9969805}" dt="2024-06-11T20:39:00.121" v="169"/>
        <pc:sldMkLst>
          <pc:docMk/>
          <pc:sldMk cId="1341467077" sldId="277"/>
        </pc:sldMkLst>
        <pc:spChg chg="mod">
          <ac:chgData name="Bonetti, Charles B SFC USARMY I CORPS (USA)" userId="61d5ad9b-d1fe-4a15-908a-495dffad2b5b" providerId="ADAL" clId="{31F68B2C-117D-48B7-9924-5A21A9969805}" dt="2024-06-11T20:37:15.528" v="125" actId="1076"/>
          <ac:spMkLst>
            <pc:docMk/>
            <pc:sldMk cId="1341467077" sldId="277"/>
            <ac:spMk id="9" creationId="{864B8DE9-1EC8-CB4D-F00C-98FA38BFC573}"/>
          </ac:spMkLst>
        </pc:spChg>
        <pc:picChg chg="del">
          <ac:chgData name="Bonetti, Charles B SFC USARMY I CORPS (USA)" userId="61d5ad9b-d1fe-4a15-908a-495dffad2b5b" providerId="ADAL" clId="{31F68B2C-117D-48B7-9924-5A21A9969805}" dt="2024-06-11T20:36:41.695" v="114" actId="478"/>
          <ac:picMkLst>
            <pc:docMk/>
            <pc:sldMk cId="1341467077" sldId="277"/>
            <ac:picMk id="5" creationId="{FC63E46F-3672-1871-7B5D-24A7749E8F88}"/>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CA4E2CC-738C-E1BA-7987-8089AC5138D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A5BFE1ED-6C59-0EF2-53A8-F238E194A782}"/>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639F29-E502-42B8-8F77-C0DA70489E4A}" type="datetimeFigureOut">
              <a:rPr lang="en-US" smtClean="0"/>
              <a:t>6/11/2024</a:t>
            </a:fld>
            <a:endParaRPr lang="en-US"/>
          </a:p>
        </p:txBody>
      </p:sp>
      <p:sp>
        <p:nvSpPr>
          <p:cNvPr id="4" name="Footer Placeholder 3">
            <a:extLst>
              <a:ext uri="{FF2B5EF4-FFF2-40B4-BE49-F238E27FC236}">
                <a16:creationId xmlns:a16="http://schemas.microsoft.com/office/drawing/2014/main" id="{B46C673D-661A-C054-DA98-95E22695AEB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643132FB-3A8A-488A-F60B-889AC8DA8D97}"/>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6C316F5-61C2-4545-A38C-0AAA531E8504}" type="slidenum">
              <a:rPr lang="en-US" smtClean="0"/>
              <a:t>‹#›</a:t>
            </a:fld>
            <a:endParaRPr lang="en-US"/>
          </a:p>
        </p:txBody>
      </p:sp>
    </p:spTree>
    <p:extLst>
      <p:ext uri="{BB962C8B-B14F-4D97-AF65-F5344CB8AC3E}">
        <p14:creationId xmlns:p14="http://schemas.microsoft.com/office/powerpoint/2010/main" val="3444489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010BE69-A41E-4A3F-9E19-DF93A53F34D8}" type="datetimeFigureOut">
              <a:rPr lang="en-US" smtClean="0"/>
              <a:t>6/11/2024</a:t>
            </a:fld>
            <a:endParaRPr lang="en-US"/>
          </a:p>
        </p:txBody>
      </p:sp>
      <p:sp>
        <p:nvSpPr>
          <p:cNvPr id="4" name="Slide Image Placeholder 3"/>
          <p:cNvSpPr>
            <a:spLocks noGrp="1" noRot="1" noChangeAspect="1"/>
          </p:cNvSpPr>
          <p:nvPr>
            <p:ph type="sldImg" idx="2"/>
          </p:nvPr>
        </p:nvSpPr>
        <p:spPr>
          <a:xfrm>
            <a:off x="1431925" y="1143000"/>
            <a:ext cx="399415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FFC145-CA71-4A13-B3B9-327E98BFF66E}" type="slidenum">
              <a:rPr lang="en-US" smtClean="0"/>
              <a:t>‹#›</a:t>
            </a:fld>
            <a:endParaRPr lang="en-US"/>
          </a:p>
        </p:txBody>
      </p:sp>
    </p:spTree>
    <p:extLst>
      <p:ext uri="{BB962C8B-B14F-4D97-AF65-F5344CB8AC3E}">
        <p14:creationId xmlns:p14="http://schemas.microsoft.com/office/powerpoint/2010/main" val="23112911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lvl="0" indent="-342900" algn="l">
              <a:buAutoNum type="arabicPeriod"/>
            </a:pPr>
            <a:r>
              <a:rPr lang="en-US" sz="1800" b="0" i="0" u="none" strike="noStrike" baseline="0" dirty="0">
                <a:latin typeface="ArialMT"/>
              </a:rPr>
              <a:t>Services</a:t>
            </a:r>
          </a:p>
          <a:p>
            <a:pPr marL="800100" lvl="1" indent="-342900" algn="l">
              <a:buAutoNum type="arabicPeriod"/>
            </a:pPr>
            <a:r>
              <a:rPr lang="en-US" sz="1800" b="0" i="0" u="none" strike="noStrike" baseline="0" dirty="0">
                <a:latin typeface="ArialMT"/>
              </a:rPr>
              <a:t>Diagnostic Evaluations</a:t>
            </a:r>
          </a:p>
          <a:p>
            <a:pPr marL="800100" lvl="1" indent="-342900" algn="l">
              <a:buAutoNum type="arabicPeriod"/>
            </a:pPr>
            <a:r>
              <a:rPr lang="en-US" sz="1800" b="0" i="0" u="none" strike="noStrike" baseline="0" dirty="0">
                <a:latin typeface="ArialMT"/>
              </a:rPr>
              <a:t>Outpatient Rehabilitation</a:t>
            </a:r>
          </a:p>
          <a:p>
            <a:pPr marL="800100" lvl="1" indent="-342900" algn="l">
              <a:buAutoNum type="arabicPeriod"/>
            </a:pPr>
            <a:r>
              <a:rPr lang="en-US" sz="1800" b="0" i="0" u="none" strike="noStrike" baseline="0" dirty="0">
                <a:latin typeface="ArialMT"/>
              </a:rPr>
              <a:t>Individual/Group, Family and Couple Therapy</a:t>
            </a:r>
          </a:p>
          <a:p>
            <a:pPr marL="800100" lvl="1" indent="-342900" algn="l">
              <a:buAutoNum type="arabicPeriod"/>
            </a:pPr>
            <a:r>
              <a:rPr lang="en-US" sz="1800" b="0" i="0" u="none" strike="noStrike" baseline="0" dirty="0">
                <a:latin typeface="ArialMT"/>
              </a:rPr>
              <a:t>After Care Rehabilitation</a:t>
            </a:r>
          </a:p>
          <a:p>
            <a:pPr marL="800100" lvl="1" indent="-342900" algn="l">
              <a:buAutoNum type="arabicPeriod"/>
            </a:pPr>
            <a:r>
              <a:rPr lang="en-US" sz="1800" b="0" i="0" u="none" strike="noStrike" baseline="0" dirty="0">
                <a:latin typeface="ArialMT"/>
              </a:rPr>
              <a:t>Referrals to Prime for Life Education</a:t>
            </a:r>
          </a:p>
          <a:p>
            <a:pPr marL="342900" lvl="0" indent="-342900" algn="l">
              <a:buAutoNum type="arabicPeriod"/>
            </a:pPr>
            <a:r>
              <a:rPr lang="en-US" sz="1800" b="0" i="0" u="none" strike="noStrike" baseline="0" dirty="0">
                <a:latin typeface="ArialMT"/>
              </a:rPr>
              <a:t>The Army Drug Testing Program is a command program composed of the soldier, the commander, the Unit Prevention Leader (UPL), the Army Substance Abuse Program (ASAP) staff, the Forensic Toxicology Drug Testing Laboratories (FTDTL), the Medical Review Officer, and the Staff Judge Advocate.</a:t>
            </a:r>
          </a:p>
          <a:p>
            <a:pPr marL="342900" lvl="0" indent="-342900" algn="l">
              <a:buAutoNum type="arabicPeriod"/>
            </a:pPr>
            <a:r>
              <a:rPr lang="en-US" sz="1800" b="0" i="0" u="none" strike="noStrike" baseline="0" dirty="0">
                <a:latin typeface="ArialMT"/>
              </a:rPr>
              <a:t>No</a:t>
            </a:r>
          </a:p>
          <a:p>
            <a:pPr marL="342900" lvl="0" indent="-342900" algn="l">
              <a:buAutoNum type="arabicPeriod"/>
            </a:pPr>
            <a:r>
              <a:rPr lang="en-US" sz="1800" b="0" i="0" u="none" strike="noStrike" baseline="0" dirty="0">
                <a:latin typeface="ArialMT"/>
              </a:rPr>
              <a:t>Circumstances</a:t>
            </a:r>
          </a:p>
          <a:p>
            <a:pPr marL="800100" lvl="1" indent="-342900" algn="l">
              <a:buAutoNum type="arabicPeriod"/>
            </a:pPr>
            <a:r>
              <a:rPr lang="en-US" sz="1800" b="0" i="0" u="none" strike="noStrike" baseline="0" dirty="0">
                <a:latin typeface="ArialMT"/>
              </a:rPr>
              <a:t>Inspection</a:t>
            </a:r>
          </a:p>
          <a:p>
            <a:pPr marL="800100" lvl="1" indent="-342900" algn="l">
              <a:buAutoNum type="arabicPeriod"/>
            </a:pPr>
            <a:r>
              <a:rPr lang="en-US" sz="1800" b="0" i="0" u="none" strike="noStrike" baseline="0" dirty="0">
                <a:latin typeface="ArialMT"/>
              </a:rPr>
              <a:t>Search or seizure/probable cause</a:t>
            </a:r>
          </a:p>
          <a:p>
            <a:pPr marL="800100" lvl="1" indent="-342900" algn="l">
              <a:buAutoNum type="arabicPeriod"/>
            </a:pPr>
            <a:r>
              <a:rPr lang="en-US" sz="1800" b="0" i="0" u="none" strike="noStrike" baseline="0" dirty="0">
                <a:latin typeface="ArialMT"/>
              </a:rPr>
              <a:t>Competence for Duty</a:t>
            </a:r>
          </a:p>
          <a:p>
            <a:pPr marL="800100" lvl="1" indent="-342900" algn="l">
              <a:buAutoNum type="arabicPeriod"/>
            </a:pPr>
            <a:r>
              <a:rPr lang="en-US" sz="1800" b="0" i="0" u="none" strike="noStrike" baseline="0" dirty="0">
                <a:latin typeface="ArialMT"/>
              </a:rPr>
              <a:t>Treatment</a:t>
            </a:r>
          </a:p>
          <a:p>
            <a:pPr marL="800100" lvl="1" indent="-342900" algn="l">
              <a:buAutoNum type="arabicPeriod"/>
            </a:pPr>
            <a:r>
              <a:rPr lang="en-US" sz="1800" b="0" i="0" u="none" strike="noStrike" baseline="0" dirty="0">
                <a:latin typeface="ArialMT"/>
              </a:rPr>
              <a:t>Mishap or safety inspection</a:t>
            </a:r>
          </a:p>
          <a:p>
            <a:pPr marL="800100" lvl="1" indent="-342900" algn="l">
              <a:buAutoNum type="arabicPeriod"/>
            </a:pPr>
            <a:r>
              <a:rPr lang="en-US" sz="1800" b="0" i="0" u="none" strike="noStrike" baseline="0" dirty="0">
                <a:latin typeface="ArialMT"/>
              </a:rPr>
              <a:t>Consent</a:t>
            </a:r>
          </a:p>
          <a:p>
            <a:pPr marL="800100" lvl="1" indent="-342900" algn="l">
              <a:buAutoNum type="arabicPeriod"/>
            </a:pPr>
            <a:r>
              <a:rPr lang="en-US" sz="1800" b="0" i="0" u="none" strike="noStrike" baseline="0" dirty="0">
                <a:latin typeface="ArialMT"/>
              </a:rPr>
              <a:t>New entrant</a:t>
            </a:r>
          </a:p>
          <a:p>
            <a:pPr marL="342900" lvl="0" indent="-342900" algn="l">
              <a:buAutoNum type="arabicPeriod"/>
            </a:pPr>
            <a:endParaRPr lang="en-US" sz="1800" b="0" i="0" u="none" strike="noStrike" baseline="0" dirty="0">
              <a:latin typeface="ArialMT"/>
            </a:endParaRPr>
          </a:p>
        </p:txBody>
      </p:sp>
      <p:sp>
        <p:nvSpPr>
          <p:cNvPr id="4" name="Slide Number Placeholder 3"/>
          <p:cNvSpPr>
            <a:spLocks noGrp="1"/>
          </p:cNvSpPr>
          <p:nvPr>
            <p:ph type="sldNum" sz="quarter" idx="5"/>
          </p:nvPr>
        </p:nvSpPr>
        <p:spPr/>
        <p:txBody>
          <a:bodyPr/>
          <a:lstStyle/>
          <a:p>
            <a:fld id="{ABFFC145-CA71-4A13-B3B9-327E98BFF66E}" type="slidenum">
              <a:rPr lang="en-US" smtClean="0"/>
              <a:t>3</a:t>
            </a:fld>
            <a:endParaRPr lang="en-US"/>
          </a:p>
        </p:txBody>
      </p:sp>
    </p:spTree>
    <p:extLst>
      <p:ext uri="{BB962C8B-B14F-4D97-AF65-F5344CB8AC3E}">
        <p14:creationId xmlns:p14="http://schemas.microsoft.com/office/powerpoint/2010/main" val="695543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BFFC145-CA71-4A13-B3B9-327E98BFF66E}" type="slidenum">
              <a:rPr lang="en-US" smtClean="0"/>
              <a:t>5</a:t>
            </a:fld>
            <a:endParaRPr lang="en-US"/>
          </a:p>
        </p:txBody>
      </p:sp>
    </p:spTree>
    <p:extLst>
      <p:ext uri="{BB962C8B-B14F-4D97-AF65-F5344CB8AC3E}">
        <p14:creationId xmlns:p14="http://schemas.microsoft.com/office/powerpoint/2010/main" val="35234041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54380" y="2414487"/>
            <a:ext cx="8549640" cy="1666028"/>
          </a:xfrm>
        </p:spPr>
        <p:txBody>
          <a:bodyPr/>
          <a:lstStyle/>
          <a:p>
            <a:r>
              <a:rPr lang="en-US"/>
              <a:t>Click to edit Master title style</a:t>
            </a:r>
          </a:p>
        </p:txBody>
      </p:sp>
      <p:sp>
        <p:nvSpPr>
          <p:cNvPr id="3" name="Subtitle 2"/>
          <p:cNvSpPr>
            <a:spLocks noGrp="1"/>
          </p:cNvSpPr>
          <p:nvPr>
            <p:ph type="subTitle" idx="1"/>
          </p:nvPr>
        </p:nvSpPr>
        <p:spPr>
          <a:xfrm>
            <a:off x="1508760" y="4404360"/>
            <a:ext cx="7040880" cy="1986280"/>
          </a:xfrm>
        </p:spPr>
        <p:txBody>
          <a:bodyPr/>
          <a:lstStyle>
            <a:lvl1pPr marL="0" indent="0" algn="ctr">
              <a:buNone/>
              <a:defRPr>
                <a:solidFill>
                  <a:schemeClr val="tx1">
                    <a:tint val="75000"/>
                  </a:schemeClr>
                </a:solidFill>
              </a:defRPr>
            </a:lvl1pPr>
            <a:lvl2pPr marL="282885" indent="0" algn="ctr">
              <a:buNone/>
              <a:defRPr>
                <a:solidFill>
                  <a:schemeClr val="tx1">
                    <a:tint val="75000"/>
                  </a:schemeClr>
                </a:solidFill>
              </a:defRPr>
            </a:lvl2pPr>
            <a:lvl3pPr marL="565771" indent="0" algn="ctr">
              <a:buNone/>
              <a:defRPr>
                <a:solidFill>
                  <a:schemeClr val="tx1">
                    <a:tint val="75000"/>
                  </a:schemeClr>
                </a:solidFill>
              </a:defRPr>
            </a:lvl3pPr>
            <a:lvl4pPr marL="848656" indent="0" algn="ctr">
              <a:buNone/>
              <a:defRPr>
                <a:solidFill>
                  <a:schemeClr val="tx1">
                    <a:tint val="75000"/>
                  </a:schemeClr>
                </a:solidFill>
              </a:defRPr>
            </a:lvl4pPr>
            <a:lvl5pPr marL="1131542" indent="0" algn="ctr">
              <a:buNone/>
              <a:defRPr>
                <a:solidFill>
                  <a:schemeClr val="tx1">
                    <a:tint val="75000"/>
                  </a:schemeClr>
                </a:solidFill>
              </a:defRPr>
            </a:lvl5pPr>
            <a:lvl6pPr marL="1414427" indent="0" algn="ctr">
              <a:buNone/>
              <a:defRPr>
                <a:solidFill>
                  <a:schemeClr val="tx1">
                    <a:tint val="75000"/>
                  </a:schemeClr>
                </a:solidFill>
              </a:defRPr>
            </a:lvl6pPr>
            <a:lvl7pPr marL="1697313" indent="0" algn="ctr">
              <a:buNone/>
              <a:defRPr>
                <a:solidFill>
                  <a:schemeClr val="tx1">
                    <a:tint val="75000"/>
                  </a:schemeClr>
                </a:solidFill>
              </a:defRPr>
            </a:lvl7pPr>
            <a:lvl8pPr marL="1980198" indent="0" algn="ctr">
              <a:buNone/>
              <a:defRPr>
                <a:solidFill>
                  <a:schemeClr val="tx1">
                    <a:tint val="75000"/>
                  </a:schemeClr>
                </a:solidFill>
              </a:defRPr>
            </a:lvl8pPr>
            <a:lvl9pPr marL="2263083" indent="0" algn="ctr">
              <a:buNone/>
              <a:defRPr>
                <a:solidFill>
                  <a:schemeClr val="tx1">
                    <a:tint val="75000"/>
                  </a:schemeClr>
                </a:solidFill>
              </a:defRPr>
            </a:lvl9pPr>
          </a:lstStyle>
          <a:p>
            <a:r>
              <a:rPr lang="en-US"/>
              <a:t>Click to edit Master subtitle style</a:t>
            </a:r>
          </a:p>
        </p:txBody>
      </p:sp>
      <p:sp>
        <p:nvSpPr>
          <p:cNvPr id="7"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6D6059E-9656-43AA-A013-8BC46FB43FB8}" type="datetime1">
              <a:rPr lang="en-US" smtClean="0">
                <a:solidFill>
                  <a:prstClr val="black">
                    <a:tint val="75000"/>
                  </a:prstClr>
                </a:solidFill>
              </a:rPr>
              <a:t>6/11/2024</a:t>
            </a:fld>
            <a:endParaRPr lang="en-US">
              <a:solidFill>
                <a:prstClr val="black">
                  <a:tint val="75000"/>
                </a:prstClr>
              </a:solidFill>
            </a:endParaRPr>
          </a:p>
        </p:txBody>
      </p:sp>
      <p:sp>
        <p:nvSpPr>
          <p:cNvPr id="9"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4084774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5" name="Footer Placeholder 4"/>
          <p:cNvSpPr>
            <a:spLocks noGrp="1"/>
          </p:cNvSpPr>
          <p:nvPr>
            <p:ph type="ftr" sz="quarter" idx="3"/>
          </p:nvPr>
        </p:nvSpPr>
        <p:spPr>
          <a:xfrm>
            <a:off x="3436620" y="7203869"/>
            <a:ext cx="3185160" cy="413808"/>
          </a:xfrm>
          <a:prstGeom prst="rect">
            <a:avLst/>
          </a:prstGeom>
        </p:spPr>
        <p:txBody>
          <a:bodyPr vert="horz" lIns="91440" tIns="45720" rIns="91440" bIns="45720" rtlCol="0" anchor="ctr"/>
          <a:lstStyle>
            <a:lvl1pPr algn="ctr">
              <a:defRPr sz="743">
                <a:solidFill>
                  <a:schemeClr val="tx1">
                    <a:tint val="75000"/>
                  </a:schemeClr>
                </a:solidFill>
              </a:defRPr>
            </a:lvl1pPr>
          </a:lstStyle>
          <a:p>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11533693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BFAA9DCA-46AB-4446-9C8F-BBB74386135A}" type="datetime1">
              <a:rPr lang="en-US" smtClean="0">
                <a:solidFill>
                  <a:prstClr val="black">
                    <a:tint val="75000"/>
                  </a:prstClr>
                </a:solidFill>
              </a:rPr>
              <a:t>6/11/2024</a:t>
            </a:fld>
            <a:endParaRPr lang="en-US">
              <a:solidFill>
                <a:prstClr val="black">
                  <a:tint val="75000"/>
                </a:prstClr>
              </a:solidFill>
            </a:endParaRPr>
          </a:p>
        </p:txBody>
      </p:sp>
      <p:sp>
        <p:nvSpPr>
          <p:cNvPr id="4"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spTree>
    <p:extLst>
      <p:ext uri="{BB962C8B-B14F-4D97-AF65-F5344CB8AC3E}">
        <p14:creationId xmlns:p14="http://schemas.microsoft.com/office/powerpoint/2010/main" val="21971652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pn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B7BAC894-96DB-1360-2E44-5D3FF0877DDC}"/>
              </a:ext>
            </a:extLst>
          </p:cNvPr>
          <p:cNvSpPr/>
          <p:nvPr userDrawn="1"/>
        </p:nvSpPr>
        <p:spPr>
          <a:xfrm>
            <a:off x="0" y="0"/>
            <a:ext cx="10058400" cy="1134737"/>
          </a:xfrm>
          <a:prstGeom prst="rect">
            <a:avLst/>
          </a:prstGeom>
          <a:blipFill dpi="0" rotWithShape="1">
            <a:blip r:embed="rId5">
              <a:alphaModFix amt="62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502920" y="777240"/>
            <a:ext cx="9052560" cy="12954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502920" y="1813565"/>
            <a:ext cx="9052560" cy="51294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502920" y="7203869"/>
            <a:ext cx="2346960" cy="413808"/>
          </a:xfrm>
          <a:prstGeom prst="rect">
            <a:avLst/>
          </a:prstGeom>
        </p:spPr>
        <p:txBody>
          <a:bodyPr vert="horz" lIns="91440" tIns="45720" rIns="91440" bIns="45720" rtlCol="0" anchor="ctr"/>
          <a:lstStyle>
            <a:lvl1pPr algn="l">
              <a:defRPr sz="743">
                <a:solidFill>
                  <a:schemeClr val="tx1">
                    <a:tint val="75000"/>
                  </a:schemeClr>
                </a:solidFill>
              </a:defRPr>
            </a:lvl1pPr>
          </a:lstStyle>
          <a:p>
            <a:fld id="{D2D6290E-CE9E-4212-9F1C-E95B13939DE0}"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p:cNvSpPr>
            <a:spLocks noGrp="1"/>
          </p:cNvSpPr>
          <p:nvPr>
            <p:ph type="sldNum" sz="quarter" idx="4"/>
          </p:nvPr>
        </p:nvSpPr>
        <p:spPr>
          <a:xfrm>
            <a:off x="7208520" y="7203869"/>
            <a:ext cx="2346960" cy="413808"/>
          </a:xfrm>
          <a:prstGeom prst="rect">
            <a:avLst/>
          </a:prstGeom>
        </p:spPr>
        <p:txBody>
          <a:bodyPr vert="horz" lIns="91440" tIns="45720" rIns="91440" bIns="45720" rtlCol="0" anchor="ctr"/>
          <a:lstStyle>
            <a:lvl1pPr algn="r">
              <a:defRPr sz="743">
                <a:solidFill>
                  <a:schemeClr val="tx1">
                    <a:tint val="75000"/>
                  </a:schemeClr>
                </a:solidFill>
              </a:defRPr>
            </a:lvl1pPr>
          </a:lstStyle>
          <a:p>
            <a:fld id="{9CADDA99-7BDC-4DCF-B8BD-373DA7CECD67}" type="slidenum">
              <a:rPr lang="en-US" smtClean="0">
                <a:solidFill>
                  <a:prstClr val="black">
                    <a:tint val="75000"/>
                  </a:prstClr>
                </a:solidFill>
              </a:rPr>
              <a:pPr/>
              <a:t>‹#›</a:t>
            </a:fld>
            <a:endParaRPr lang="en-US">
              <a:solidFill>
                <a:prstClr val="black">
                  <a:tint val="75000"/>
                </a:prstClr>
              </a:solidFill>
            </a:endParaRPr>
          </a:p>
        </p:txBody>
      </p:sp>
      <p:pic>
        <p:nvPicPr>
          <p:cNvPr id="8" name="Picture 2" descr="C:\Users\philip.secrist\AppData\Local\Microsoft\Windows\Temporary Internet Files\Content.Outlook\3HIVUT20\547px-US-ArmyCorpsOfEngineers-RegimentalCrest_svg_1.png"/>
          <p:cNvPicPr>
            <a:picLocks noChangeAspect="1" noChangeArrowheads="1"/>
          </p:cNvPicPr>
          <p:nvPr userDrawn="1"/>
        </p:nvPicPr>
        <p:blipFill>
          <a:blip r:embed="rId6" cstate="email">
            <a:extLst>
              <a:ext uri="{28A0092B-C50C-407E-A947-70E740481C1C}">
                <a14:useLocalDpi xmlns:a14="http://schemas.microsoft.com/office/drawing/2010/main" val="0"/>
              </a:ext>
            </a:extLst>
          </a:blip>
          <a:srcRect/>
          <a:stretch>
            <a:fillRect/>
          </a:stretch>
        </p:blipFill>
        <p:spPr bwMode="auto">
          <a:xfrm>
            <a:off x="9128216" y="263515"/>
            <a:ext cx="742897" cy="838172"/>
          </a:xfrm>
          <a:prstGeom prst="rect">
            <a:avLst/>
          </a:prstGeom>
          <a:ln>
            <a:noFill/>
          </a:ln>
          <a:effectLst>
            <a:outerShdw blurRad="50800" dist="38100" dir="2700000" algn="tl" rotWithShape="0">
              <a:prstClr val="black">
                <a:alpha val="70000"/>
              </a:prstClr>
            </a:outerShdw>
          </a:effectLst>
        </p:spPr>
      </p:pic>
      <p:pic>
        <p:nvPicPr>
          <p:cNvPr id="12" name="Picture 11" descr="Icon&#10;&#10;Description automatically generated">
            <a:extLst>
              <a:ext uri="{FF2B5EF4-FFF2-40B4-BE49-F238E27FC236}">
                <a16:creationId xmlns:a16="http://schemas.microsoft.com/office/drawing/2014/main" id="{93476B6A-95EB-EA54-08DC-0EE224C573CB}"/>
              </a:ext>
            </a:extLst>
          </p:cNvPr>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68719" y="263515"/>
            <a:ext cx="868402" cy="866665"/>
          </a:xfrm>
          <a:prstGeom prst="rect">
            <a:avLst/>
          </a:prstGeom>
        </p:spPr>
      </p:pic>
    </p:spTree>
    <p:extLst>
      <p:ext uri="{BB962C8B-B14F-4D97-AF65-F5344CB8AC3E}">
        <p14:creationId xmlns:p14="http://schemas.microsoft.com/office/powerpoint/2010/main" val="307926571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hf hdr="0"/>
  <p:txStyles>
    <p:titleStyle>
      <a:lvl1pPr algn="ctr" defTabSz="565771" rtl="0" eaLnBrk="1" latinLnBrk="0" hangingPunct="1">
        <a:spcBef>
          <a:spcPct val="0"/>
        </a:spcBef>
        <a:buNone/>
        <a:defRPr sz="2723" kern="1200">
          <a:solidFill>
            <a:schemeClr val="tx1"/>
          </a:solidFill>
          <a:latin typeface="+mj-lt"/>
          <a:ea typeface="+mj-ea"/>
          <a:cs typeface="+mj-cs"/>
        </a:defRPr>
      </a:lvl1pPr>
    </p:titleStyle>
    <p:bodyStyle>
      <a:lvl1pPr marL="212164" indent="-212164" algn="l" defTabSz="565771" rtl="0" eaLnBrk="1" latinLnBrk="0" hangingPunct="1">
        <a:spcBef>
          <a:spcPct val="20000"/>
        </a:spcBef>
        <a:buFont typeface="Arial" pitchFamily="34" charset="0"/>
        <a:buChar char="•"/>
        <a:defRPr sz="1980" kern="1200">
          <a:solidFill>
            <a:schemeClr val="tx1"/>
          </a:solidFill>
          <a:latin typeface="+mn-lt"/>
          <a:ea typeface="+mn-ea"/>
          <a:cs typeface="+mn-cs"/>
        </a:defRPr>
      </a:lvl1pPr>
      <a:lvl2pPr marL="459689" indent="-176804" algn="l" defTabSz="565771" rtl="0" eaLnBrk="1" latinLnBrk="0" hangingPunct="1">
        <a:spcBef>
          <a:spcPct val="20000"/>
        </a:spcBef>
        <a:buFont typeface="Arial" pitchFamily="34" charset="0"/>
        <a:buChar char="–"/>
        <a:defRPr sz="1733" kern="1200">
          <a:solidFill>
            <a:schemeClr val="tx1"/>
          </a:solidFill>
          <a:latin typeface="+mn-lt"/>
          <a:ea typeface="+mn-ea"/>
          <a:cs typeface="+mn-cs"/>
        </a:defRPr>
      </a:lvl2pPr>
      <a:lvl3pPr marL="707214" indent="-141443" algn="l" defTabSz="565771" rtl="0" eaLnBrk="1" latinLnBrk="0" hangingPunct="1">
        <a:spcBef>
          <a:spcPct val="20000"/>
        </a:spcBef>
        <a:buFont typeface="Arial" pitchFamily="34" charset="0"/>
        <a:buChar char="•"/>
        <a:defRPr sz="1485" kern="1200">
          <a:solidFill>
            <a:schemeClr val="tx1"/>
          </a:solidFill>
          <a:latin typeface="+mn-lt"/>
          <a:ea typeface="+mn-ea"/>
          <a:cs typeface="+mn-cs"/>
        </a:defRPr>
      </a:lvl3pPr>
      <a:lvl4pPr marL="990100"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4pPr>
      <a:lvl5pPr marL="1272985"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5pPr>
      <a:lvl6pPr marL="155587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6pPr>
      <a:lvl7pPr marL="1838756"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7pPr>
      <a:lvl8pPr marL="2121641"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8pPr>
      <a:lvl9pPr marL="2404527" indent="-141443" algn="l" defTabSz="565771" rtl="0" eaLnBrk="1" latinLnBrk="0" hangingPunct="1">
        <a:spcBef>
          <a:spcPct val="20000"/>
        </a:spcBef>
        <a:buFont typeface="Arial" pitchFamily="34" charset="0"/>
        <a:buChar char="•"/>
        <a:defRPr sz="1238" kern="1200">
          <a:solidFill>
            <a:schemeClr val="tx1"/>
          </a:solidFill>
          <a:latin typeface="+mn-lt"/>
          <a:ea typeface="+mn-ea"/>
          <a:cs typeface="+mn-cs"/>
        </a:defRPr>
      </a:lvl9pPr>
    </p:bodyStyle>
    <p:otherStyle>
      <a:defPPr>
        <a:defRPr lang="en-US"/>
      </a:defPPr>
      <a:lvl1pPr marL="0" algn="l" defTabSz="565771" rtl="0" eaLnBrk="1" latinLnBrk="0" hangingPunct="1">
        <a:defRPr sz="1115" kern="1200">
          <a:solidFill>
            <a:schemeClr val="tx1"/>
          </a:solidFill>
          <a:latin typeface="+mn-lt"/>
          <a:ea typeface="+mn-ea"/>
          <a:cs typeface="+mn-cs"/>
        </a:defRPr>
      </a:lvl1pPr>
      <a:lvl2pPr marL="282885" algn="l" defTabSz="565771" rtl="0" eaLnBrk="1" latinLnBrk="0" hangingPunct="1">
        <a:defRPr sz="1115" kern="1200">
          <a:solidFill>
            <a:schemeClr val="tx1"/>
          </a:solidFill>
          <a:latin typeface="+mn-lt"/>
          <a:ea typeface="+mn-ea"/>
          <a:cs typeface="+mn-cs"/>
        </a:defRPr>
      </a:lvl2pPr>
      <a:lvl3pPr marL="565771" algn="l" defTabSz="565771" rtl="0" eaLnBrk="1" latinLnBrk="0" hangingPunct="1">
        <a:defRPr sz="1115" kern="1200">
          <a:solidFill>
            <a:schemeClr val="tx1"/>
          </a:solidFill>
          <a:latin typeface="+mn-lt"/>
          <a:ea typeface="+mn-ea"/>
          <a:cs typeface="+mn-cs"/>
        </a:defRPr>
      </a:lvl3pPr>
      <a:lvl4pPr marL="848656" algn="l" defTabSz="565771" rtl="0" eaLnBrk="1" latinLnBrk="0" hangingPunct="1">
        <a:defRPr sz="1115" kern="1200">
          <a:solidFill>
            <a:schemeClr val="tx1"/>
          </a:solidFill>
          <a:latin typeface="+mn-lt"/>
          <a:ea typeface="+mn-ea"/>
          <a:cs typeface="+mn-cs"/>
        </a:defRPr>
      </a:lvl4pPr>
      <a:lvl5pPr marL="1131542" algn="l" defTabSz="565771" rtl="0" eaLnBrk="1" latinLnBrk="0" hangingPunct="1">
        <a:defRPr sz="1115" kern="1200">
          <a:solidFill>
            <a:schemeClr val="tx1"/>
          </a:solidFill>
          <a:latin typeface="+mn-lt"/>
          <a:ea typeface="+mn-ea"/>
          <a:cs typeface="+mn-cs"/>
        </a:defRPr>
      </a:lvl5pPr>
      <a:lvl6pPr marL="1414427" algn="l" defTabSz="565771" rtl="0" eaLnBrk="1" latinLnBrk="0" hangingPunct="1">
        <a:defRPr sz="1115" kern="1200">
          <a:solidFill>
            <a:schemeClr val="tx1"/>
          </a:solidFill>
          <a:latin typeface="+mn-lt"/>
          <a:ea typeface="+mn-ea"/>
          <a:cs typeface="+mn-cs"/>
        </a:defRPr>
      </a:lvl6pPr>
      <a:lvl7pPr marL="1697313" algn="l" defTabSz="565771" rtl="0" eaLnBrk="1" latinLnBrk="0" hangingPunct="1">
        <a:defRPr sz="1115" kern="1200">
          <a:solidFill>
            <a:schemeClr val="tx1"/>
          </a:solidFill>
          <a:latin typeface="+mn-lt"/>
          <a:ea typeface="+mn-ea"/>
          <a:cs typeface="+mn-cs"/>
        </a:defRPr>
      </a:lvl7pPr>
      <a:lvl8pPr marL="1980198" algn="l" defTabSz="565771" rtl="0" eaLnBrk="1" latinLnBrk="0" hangingPunct="1">
        <a:defRPr sz="1115" kern="1200">
          <a:solidFill>
            <a:schemeClr val="tx1"/>
          </a:solidFill>
          <a:latin typeface="+mn-lt"/>
          <a:ea typeface="+mn-ea"/>
          <a:cs typeface="+mn-cs"/>
        </a:defRPr>
      </a:lvl8pPr>
      <a:lvl9pPr marL="2263083" algn="l" defTabSz="565771" rtl="0" eaLnBrk="1" latinLnBrk="0" hangingPunct="1">
        <a:defRPr sz="111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694132"/>
            <a:ext cx="10001250" cy="384137"/>
          </a:xfrm>
        </p:spPr>
        <p:txBody>
          <a:bodyPr>
            <a:normAutofit/>
          </a:bodyPr>
          <a:lstStyle/>
          <a:p>
            <a:r>
              <a:rPr lang="en-US" sz="1800" b="1" i="0" u="none" strike="noStrike" baseline="0" dirty="0">
                <a:latin typeface="Arial-BoldMT"/>
              </a:rPr>
              <a:t>MISUSE OF DRUGS AND ALCOHOL</a:t>
            </a:r>
            <a:endParaRPr lang="en-US" dirty="0">
              <a:latin typeface="Arial" panose="020B0604020202020204" pitchFamily="34" charset="0"/>
              <a:cs typeface="Arial" panose="020B0604020202020204" pitchFamily="34" charset="0"/>
            </a:endParaRPr>
          </a:p>
        </p:txBody>
      </p:sp>
      <p:sp>
        <p:nvSpPr>
          <p:cNvPr id="5" name="AutoShape 2" descr="https://powerpoint.dod.online.office365.us/pods/GetClipboardImage.ashx?Id=efe8246c-f0ce-42f7-bb1e-2ccb5219ec29&amp;DC=GX4&amp;pkey=9068427f-9d1f-4b9f-9fdb-fac263ed0081&amp;wdwaccluster=GX4">
            <a:extLst>
              <a:ext uri="{FF2B5EF4-FFF2-40B4-BE49-F238E27FC236}">
                <a16:creationId xmlns:a16="http://schemas.microsoft.com/office/drawing/2014/main" id="{5BFA71B3-1651-435A-85BD-9802D7F779F3}"/>
              </a:ext>
            </a:extLst>
          </p:cNvPr>
          <p:cNvSpPr>
            <a:spLocks noChangeAspect="1" noChangeArrowheads="1"/>
          </p:cNvSpPr>
          <p:nvPr/>
        </p:nvSpPr>
        <p:spPr bwMode="auto">
          <a:xfrm>
            <a:off x="4903470" y="3760470"/>
            <a:ext cx="251460" cy="25146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75438" tIns="37719" rIns="75438" bIns="37719" numCol="1" anchor="t" anchorCtr="0" compatLnSpc="1">
            <a:prstTxWarp prst="textNoShape">
              <a:avLst/>
            </a:prstTxWarp>
          </a:bodyPr>
          <a:lstStyle/>
          <a:p>
            <a:endParaRPr lang="en-US" sz="1485"/>
          </a:p>
        </p:txBody>
      </p:sp>
    </p:spTree>
    <p:extLst>
      <p:ext uri="{BB962C8B-B14F-4D97-AF65-F5344CB8AC3E}">
        <p14:creationId xmlns:p14="http://schemas.microsoft.com/office/powerpoint/2010/main" val="56569878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AGENDA</a:t>
            </a:r>
          </a:p>
        </p:txBody>
      </p:sp>
      <p:sp>
        <p:nvSpPr>
          <p:cNvPr id="3" name="Content Placeholder 2">
            <a:extLst>
              <a:ext uri="{FF2B5EF4-FFF2-40B4-BE49-F238E27FC236}">
                <a16:creationId xmlns:a16="http://schemas.microsoft.com/office/drawing/2014/main" id="{64F464E7-13CA-43BD-B0A9-74F5A27AD160}"/>
              </a:ext>
            </a:extLst>
          </p:cNvPr>
          <p:cNvSpPr>
            <a:spLocks noGrp="1"/>
          </p:cNvSpPr>
          <p:nvPr>
            <p:ph idx="1"/>
          </p:nvPr>
        </p:nvSpPr>
        <p:spPr/>
        <p:txBody>
          <a:bodyPr>
            <a:normAutofit/>
          </a:bodyPr>
          <a:lstStyle/>
          <a:p>
            <a:pPr fontAlgn="base"/>
            <a:r>
              <a:rPr lang="en-US" sz="2047" i="0" u="none" strike="noStrike" baseline="0" dirty="0">
                <a:latin typeface="Arial" panose="020B0604020202020204" pitchFamily="34" charset="0"/>
                <a:cs typeface="Arial" panose="020B0604020202020204" pitchFamily="34" charset="0"/>
              </a:rPr>
              <a:t>SUDCC services</a:t>
            </a:r>
          </a:p>
          <a:p>
            <a:pPr fontAlgn="base"/>
            <a:r>
              <a:rPr lang="en-US" sz="2047" dirty="0">
                <a:latin typeface="Arial" panose="020B0604020202020204" pitchFamily="34" charset="0"/>
                <a:cs typeface="Arial" panose="020B0604020202020204" pitchFamily="34" charset="0"/>
              </a:rPr>
              <a:t>Drug testing program</a:t>
            </a:r>
          </a:p>
          <a:p>
            <a:pPr fontAlgn="base"/>
            <a:r>
              <a:rPr lang="en-US" sz="2047" i="0" u="none" strike="noStrike" baseline="0" dirty="0">
                <a:latin typeface="Arial" panose="020B0604020202020204" pitchFamily="34" charset="0"/>
                <a:cs typeface="Arial" panose="020B0604020202020204" pitchFamily="34" charset="0"/>
              </a:rPr>
              <a:t>Prescription use</a:t>
            </a:r>
          </a:p>
          <a:p>
            <a:pPr fontAlgn="base"/>
            <a:r>
              <a:rPr lang="en-US" sz="2047" dirty="0">
                <a:latin typeface="Arial" panose="020B0604020202020204" pitchFamily="34" charset="0"/>
                <a:cs typeface="Arial" panose="020B0604020202020204" pitchFamily="34" charset="0"/>
              </a:rPr>
              <a:t>Testing circumstances</a:t>
            </a:r>
          </a:p>
          <a:p>
            <a:pPr fontAlgn="base"/>
            <a:r>
              <a:rPr lang="en-US" sz="2047" i="0" u="none" strike="noStrike" baseline="0" dirty="0">
                <a:latin typeface="Arial" panose="020B0604020202020204" pitchFamily="34" charset="0"/>
                <a:cs typeface="Arial" panose="020B0604020202020204" pitchFamily="34" charset="0"/>
              </a:rPr>
              <a:t>Situational questions</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2</a:t>
            </a:fld>
            <a:endParaRPr lang="en-US">
              <a:solidFill>
                <a:prstClr val="black">
                  <a:tint val="75000"/>
                </a:prstClr>
              </a:solidFill>
            </a:endParaRPr>
          </a:p>
        </p:txBody>
      </p:sp>
    </p:spTree>
    <p:extLst>
      <p:ext uri="{BB962C8B-B14F-4D97-AF65-F5344CB8AC3E}">
        <p14:creationId xmlns:p14="http://schemas.microsoft.com/office/powerpoint/2010/main" val="1331570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60B400-B678-4C3F-B99C-587923D71EFD}"/>
              </a:ext>
            </a:extLst>
          </p:cNvPr>
          <p:cNvSpPr>
            <a:spLocks noGrp="1"/>
          </p:cNvSpPr>
          <p:nvPr>
            <p:ph type="title"/>
          </p:nvPr>
        </p:nvSpPr>
        <p:spPr/>
        <p:txBody>
          <a:bodyPr/>
          <a:lstStyle/>
          <a:p>
            <a:r>
              <a:rPr lang="en-US" dirty="0">
                <a:latin typeface="Arial" panose="020B0604020202020204" pitchFamily="34" charset="0"/>
                <a:cs typeface="Arial" panose="020B0604020202020204" pitchFamily="34" charset="0"/>
              </a:rPr>
              <a:t>Knowledge Check</a:t>
            </a:r>
          </a:p>
        </p:txBody>
      </p:sp>
      <p:sp>
        <p:nvSpPr>
          <p:cNvPr id="4" name="Date Placeholder 3">
            <a:extLst>
              <a:ext uri="{FF2B5EF4-FFF2-40B4-BE49-F238E27FC236}">
                <a16:creationId xmlns:a16="http://schemas.microsoft.com/office/drawing/2014/main" id="{BD37E98A-E034-4A76-8427-0B5BE4291F73}"/>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FFF01523-ADC3-4E49-B21C-C52C0D795436}"/>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3</a:t>
            </a:fld>
            <a:endParaRPr lang="en-US">
              <a:solidFill>
                <a:prstClr val="black">
                  <a:tint val="75000"/>
                </a:prstClr>
              </a:solidFill>
            </a:endParaRPr>
          </a:p>
        </p:txBody>
      </p:sp>
      <p:sp>
        <p:nvSpPr>
          <p:cNvPr id="9" name="Rectangle 8">
            <a:extLst>
              <a:ext uri="{FF2B5EF4-FFF2-40B4-BE49-F238E27FC236}">
                <a16:creationId xmlns:a16="http://schemas.microsoft.com/office/drawing/2014/main" id="{864B8DE9-1EC8-CB4D-F00C-98FA38BFC573}"/>
              </a:ext>
            </a:extLst>
          </p:cNvPr>
          <p:cNvSpPr/>
          <p:nvPr/>
        </p:nvSpPr>
        <p:spPr>
          <a:xfrm>
            <a:off x="-10987" y="2870537"/>
            <a:ext cx="10058400" cy="2031325"/>
          </a:xfrm>
          <a:prstGeom prst="rect">
            <a:avLst/>
          </a:prstGeom>
        </p:spPr>
        <p:txBody>
          <a:bodyPr wrap="square" lIns="91440" tIns="45720" rIns="91440" bIns="4572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800" b="1" i="0" u="none" strike="noStrike" baseline="0" dirty="0">
                <a:latin typeface="Arial-BoldMT"/>
              </a:rPr>
              <a:t>What are the clinical services provided by the SUDCC?</a:t>
            </a: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Describe the Army Drug Testing Program</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Is using expired prescription medication authorized?</a:t>
            </a:r>
            <a:endParaRPr lang="en-US" sz="1800" b="1" i="0" u="none" strike="noStrike" baseline="0" dirty="0">
              <a:latin typeface="Arial-BoldMT"/>
              <a:cs typeface="Arial" panose="020B0604020202020204" pitchFamily="34" charset="0"/>
            </a:endParaRPr>
          </a:p>
          <a:p>
            <a:pPr algn="ctr"/>
            <a:endParaRPr lang="en-US" b="1" dirty="0">
              <a:latin typeface="Arial-BoldMT"/>
              <a:cs typeface="Arial" panose="020B0604020202020204" pitchFamily="34" charset="0"/>
            </a:endParaRPr>
          </a:p>
          <a:p>
            <a:pPr algn="ctr"/>
            <a:r>
              <a:rPr lang="en-US" sz="1800" b="1" i="0" u="none" strike="noStrike" baseline="0" dirty="0">
                <a:latin typeface="Arial-BoldMT"/>
              </a:rPr>
              <a:t>What are the eight circumstances for alcohol testing of Soldiers?</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414670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A600119-973E-418E-AA87-DB2FA2189AC5}"/>
              </a:ext>
            </a:extLst>
          </p:cNvPr>
          <p:cNvSpPr>
            <a:spLocks noGrp="1"/>
          </p:cNvSpPr>
          <p:nvPr>
            <p:ph idx="1"/>
          </p:nvPr>
        </p:nvSpPr>
        <p:spPr>
          <a:xfrm>
            <a:off x="0" y="2072640"/>
            <a:ext cx="10058400" cy="4557780"/>
          </a:xfrm>
        </p:spPr>
        <p:txBody>
          <a:bodyPr>
            <a:noAutofit/>
          </a:bodyPr>
          <a:lstStyle/>
          <a:p>
            <a:pPr marL="0" indent="0" algn="ctr">
              <a:buNone/>
            </a:pPr>
            <a:r>
              <a:rPr lang="en-US" sz="1800" b="1" i="0" u="none" strike="noStrike" baseline="0" dirty="0">
                <a:latin typeface="Arial-BoldMT"/>
              </a:rPr>
              <a:t>You have a Soldier who reported and smells like alcohol – what are your actions?</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A Soldier tested positive for THC – what are your actions?</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You are instructed to provide a class to your Team on the misuse of drugs and alcohol, how will you plan, prepare, and execute this training?</a:t>
            </a:r>
          </a:p>
          <a:p>
            <a:pPr marL="0" indent="0" algn="ctr">
              <a:buNone/>
            </a:pPr>
            <a:endParaRPr lang="en-US" sz="1800" b="1" i="0" u="none" strike="noStrike" baseline="0" dirty="0">
              <a:latin typeface="Arial-BoldMT"/>
            </a:endParaRPr>
          </a:p>
          <a:p>
            <a:pPr marL="0" indent="0" algn="ctr">
              <a:buNone/>
            </a:pPr>
            <a:r>
              <a:rPr lang="en-US" sz="1800" b="1" i="0" u="none" strike="noStrike" baseline="0" dirty="0">
                <a:latin typeface="Arial-BoldMT"/>
              </a:rPr>
              <a:t>You are experiencing severe pain in your back and your best friend offers you their prescribed muscle relaxers. What are your actions?</a:t>
            </a:r>
            <a:endParaRPr lang="en-US" sz="2000" dirty="0">
              <a:latin typeface="Arial" panose="020B0604020202020204" pitchFamily="34" charset="0"/>
              <a:cs typeface="Arial" panose="020B0604020202020204" pitchFamily="34" charset="0"/>
            </a:endParaRPr>
          </a:p>
        </p:txBody>
      </p:sp>
      <p:sp>
        <p:nvSpPr>
          <p:cNvPr id="4" name="Date Placeholder 3">
            <a:extLst>
              <a:ext uri="{FF2B5EF4-FFF2-40B4-BE49-F238E27FC236}">
                <a16:creationId xmlns:a16="http://schemas.microsoft.com/office/drawing/2014/main" id="{FFEE6311-F915-47CA-89F0-99F30C43ADE2}"/>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05F0436F-7DA5-45CB-8325-EACE8C4E6CD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4</a:t>
            </a:fld>
            <a:endParaRPr lang="en-US">
              <a:solidFill>
                <a:prstClr val="black">
                  <a:tint val="75000"/>
                </a:prstClr>
              </a:solidFill>
            </a:endParaRPr>
          </a:p>
        </p:txBody>
      </p:sp>
      <p:sp>
        <p:nvSpPr>
          <p:cNvPr id="5" name="Title 1">
            <a:extLst>
              <a:ext uri="{FF2B5EF4-FFF2-40B4-BE49-F238E27FC236}">
                <a16:creationId xmlns:a16="http://schemas.microsoft.com/office/drawing/2014/main" id="{77D97F63-A11F-F4E3-3641-07AE5717E5C8}"/>
              </a:ext>
            </a:extLst>
          </p:cNvPr>
          <p:cNvSpPr>
            <a:spLocks noGrp="1"/>
          </p:cNvSpPr>
          <p:nvPr>
            <p:ph type="title"/>
          </p:nvPr>
        </p:nvSpPr>
        <p:spPr>
          <a:xfrm>
            <a:off x="502920" y="777240"/>
            <a:ext cx="9052560" cy="1295400"/>
          </a:xfrm>
        </p:spPr>
        <p:txBody>
          <a:bodyPr/>
          <a:lstStyle/>
          <a:p>
            <a:r>
              <a:rPr lang="en-US"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360634042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531E86-1F89-4B66-AE78-CDD074C91051}"/>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Summary</a:t>
            </a:r>
          </a:p>
        </p:txBody>
      </p:sp>
      <p:sp>
        <p:nvSpPr>
          <p:cNvPr id="4" name="Date Placeholder 3">
            <a:extLst>
              <a:ext uri="{FF2B5EF4-FFF2-40B4-BE49-F238E27FC236}">
                <a16:creationId xmlns:a16="http://schemas.microsoft.com/office/drawing/2014/main" id="{796BC469-7FB9-451B-B247-A023D57748E7}"/>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77E947E1-5236-469C-BFC9-EC3FF0826523}"/>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5</a:t>
            </a:fld>
            <a:endParaRPr lang="en-US">
              <a:solidFill>
                <a:prstClr val="black">
                  <a:tint val="75000"/>
                </a:prstClr>
              </a:solidFill>
            </a:endParaRPr>
          </a:p>
        </p:txBody>
      </p:sp>
      <p:sp>
        <p:nvSpPr>
          <p:cNvPr id="9" name="Content Placeholder 2">
            <a:extLst>
              <a:ext uri="{FF2B5EF4-FFF2-40B4-BE49-F238E27FC236}">
                <a16:creationId xmlns:a16="http://schemas.microsoft.com/office/drawing/2014/main" id="{862CEEC2-1270-53FA-9410-6120B3567B68}"/>
              </a:ext>
            </a:extLst>
          </p:cNvPr>
          <p:cNvSpPr>
            <a:spLocks noGrp="1"/>
          </p:cNvSpPr>
          <p:nvPr>
            <p:ph idx="1"/>
          </p:nvPr>
        </p:nvSpPr>
        <p:spPr>
          <a:xfrm>
            <a:off x="502920" y="1813565"/>
            <a:ext cx="9052560" cy="5129425"/>
          </a:xfrm>
        </p:spPr>
        <p:txBody>
          <a:bodyPr>
            <a:normAutofit/>
          </a:bodyPr>
          <a:lstStyle/>
          <a:p>
            <a:pPr fontAlgn="base"/>
            <a:r>
              <a:rPr lang="en-US" sz="2047" i="0" u="none" strike="noStrike" baseline="0" dirty="0">
                <a:latin typeface="Arial" panose="020B0604020202020204" pitchFamily="34" charset="0"/>
                <a:cs typeface="Arial" panose="020B0604020202020204" pitchFamily="34" charset="0"/>
              </a:rPr>
              <a:t>SUDCC services</a:t>
            </a:r>
          </a:p>
          <a:p>
            <a:pPr fontAlgn="base"/>
            <a:r>
              <a:rPr lang="en-US" sz="2047" dirty="0">
                <a:latin typeface="Arial" panose="020B0604020202020204" pitchFamily="34" charset="0"/>
                <a:cs typeface="Arial" panose="020B0604020202020204" pitchFamily="34" charset="0"/>
              </a:rPr>
              <a:t>Drug testing program</a:t>
            </a:r>
          </a:p>
          <a:p>
            <a:pPr fontAlgn="base"/>
            <a:r>
              <a:rPr lang="en-US" sz="2047" i="0" u="none" strike="noStrike" baseline="0" dirty="0">
                <a:latin typeface="Arial" panose="020B0604020202020204" pitchFamily="34" charset="0"/>
                <a:cs typeface="Arial" panose="020B0604020202020204" pitchFamily="34" charset="0"/>
              </a:rPr>
              <a:t>Prescription use</a:t>
            </a:r>
          </a:p>
          <a:p>
            <a:pPr fontAlgn="base"/>
            <a:r>
              <a:rPr lang="en-US" sz="2047" dirty="0">
                <a:latin typeface="Arial" panose="020B0604020202020204" pitchFamily="34" charset="0"/>
                <a:cs typeface="Arial" panose="020B0604020202020204" pitchFamily="34" charset="0"/>
              </a:rPr>
              <a:t>Testing circumstances</a:t>
            </a:r>
          </a:p>
          <a:p>
            <a:pPr fontAlgn="base"/>
            <a:r>
              <a:rPr lang="en-US" sz="2047" i="0" u="none" strike="noStrike" baseline="0" dirty="0">
                <a:latin typeface="Arial" panose="020B0604020202020204" pitchFamily="34" charset="0"/>
                <a:cs typeface="Arial" panose="020B0604020202020204" pitchFamily="34" charset="0"/>
              </a:rPr>
              <a:t>Situational questions</a:t>
            </a:r>
          </a:p>
        </p:txBody>
      </p:sp>
    </p:spTree>
    <p:extLst>
      <p:ext uri="{BB962C8B-B14F-4D97-AF65-F5344CB8AC3E}">
        <p14:creationId xmlns:p14="http://schemas.microsoft.com/office/powerpoint/2010/main" val="28526598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2DF56C-B517-4E95-8B27-0DBFC2773AFA}"/>
              </a:ext>
            </a:extLst>
          </p:cNvPr>
          <p:cNvSpPr>
            <a:spLocks noGrp="1"/>
          </p:cNvSpPr>
          <p:nvPr>
            <p:ph type="title"/>
          </p:nvPr>
        </p:nvSpPr>
        <p:spPr/>
        <p:txBody>
          <a:bodyPr/>
          <a:lstStyle/>
          <a:p>
            <a:r>
              <a:rPr lang="en-US">
                <a:latin typeface="Arial" panose="020B0604020202020204" pitchFamily="34" charset="0"/>
                <a:cs typeface="Arial" panose="020B0604020202020204" pitchFamily="34" charset="0"/>
              </a:rPr>
              <a:t>Questions</a:t>
            </a:r>
          </a:p>
        </p:txBody>
      </p:sp>
      <p:sp>
        <p:nvSpPr>
          <p:cNvPr id="4" name="Date Placeholder 3">
            <a:extLst>
              <a:ext uri="{FF2B5EF4-FFF2-40B4-BE49-F238E27FC236}">
                <a16:creationId xmlns:a16="http://schemas.microsoft.com/office/drawing/2014/main" id="{554C9221-C3AF-448D-899F-C71B3E1A71BF}"/>
              </a:ext>
            </a:extLst>
          </p:cNvPr>
          <p:cNvSpPr>
            <a:spLocks noGrp="1"/>
          </p:cNvSpPr>
          <p:nvPr>
            <p:ph type="dt" sz="half" idx="2"/>
          </p:nvPr>
        </p:nvSpPr>
        <p:spPr/>
        <p:txBody>
          <a:bodyPr/>
          <a:lstStyle/>
          <a:p>
            <a:fld id="{60DD70FF-7B0E-4D8B-A606-BFA72732D7B4}" type="datetime1">
              <a:rPr lang="en-US" smtClean="0">
                <a:solidFill>
                  <a:prstClr val="black">
                    <a:tint val="75000"/>
                  </a:prstClr>
                </a:solidFill>
              </a:rPr>
              <a:t>6/11/2024</a:t>
            </a:fld>
            <a:endParaRPr lang="en-US">
              <a:solidFill>
                <a:prstClr val="black">
                  <a:tint val="75000"/>
                </a:prstClr>
              </a:solidFill>
            </a:endParaRPr>
          </a:p>
        </p:txBody>
      </p:sp>
      <p:sp>
        <p:nvSpPr>
          <p:cNvPr id="6" name="Slide Number Placeholder 5">
            <a:extLst>
              <a:ext uri="{FF2B5EF4-FFF2-40B4-BE49-F238E27FC236}">
                <a16:creationId xmlns:a16="http://schemas.microsoft.com/office/drawing/2014/main" id="{9D39E800-809E-45F0-9172-F7032EEF399D}"/>
              </a:ext>
            </a:extLst>
          </p:cNvPr>
          <p:cNvSpPr>
            <a:spLocks noGrp="1"/>
          </p:cNvSpPr>
          <p:nvPr>
            <p:ph type="sldNum" sz="quarter" idx="4"/>
          </p:nvPr>
        </p:nvSpPr>
        <p:spPr/>
        <p:txBody>
          <a:bodyPr/>
          <a:lstStyle/>
          <a:p>
            <a:fld id="{9CADDA99-7BDC-4DCF-B8BD-373DA7CECD67}" type="slidenum">
              <a:rPr lang="en-US" smtClean="0">
                <a:solidFill>
                  <a:prstClr val="black">
                    <a:tint val="75000"/>
                  </a:prstClr>
                </a:solidFill>
              </a:rPr>
              <a:pPr/>
              <a:t>6</a:t>
            </a:fld>
            <a:endParaRPr lang="en-US">
              <a:solidFill>
                <a:prstClr val="black">
                  <a:tint val="75000"/>
                </a:prstClr>
              </a:solidFill>
            </a:endParaRPr>
          </a:p>
        </p:txBody>
      </p:sp>
      <p:pic>
        <p:nvPicPr>
          <p:cNvPr id="1026" name="Picture 2">
            <a:extLst>
              <a:ext uri="{FF2B5EF4-FFF2-40B4-BE49-F238E27FC236}">
                <a16:creationId xmlns:a16="http://schemas.microsoft.com/office/drawing/2014/main" id="{05B2A63D-6900-4178-B074-F2E3F30B794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62146" y="2230137"/>
            <a:ext cx="2934109" cy="4296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497030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E9415A338E9114A8E74B535617E4A17" ma:contentTypeVersion="16" ma:contentTypeDescription="Create a new document." ma:contentTypeScope="" ma:versionID="be023805992b471494f63184e4dfc241">
  <xsd:schema xmlns:xsd="http://www.w3.org/2001/XMLSchema" xmlns:xs="http://www.w3.org/2001/XMLSchema" xmlns:p="http://schemas.microsoft.com/office/2006/metadata/properties" xmlns:ns1="http://schemas.microsoft.com/sharepoint/v3" xmlns:ns2="7892e18f-08c2-402c-bda9-148bdc7222ea" xmlns:ns3="fe53e7c9-2060-4d73-ba33-fc111bdc2fc9" targetNamespace="http://schemas.microsoft.com/office/2006/metadata/properties" ma:root="true" ma:fieldsID="26198842efea5bc73b38ccb0c6c5e729" ns1:_="" ns2:_="" ns3:_="">
    <xsd:import namespace="http://schemas.microsoft.com/sharepoint/v3"/>
    <xsd:import namespace="7892e18f-08c2-402c-bda9-148bdc7222ea"/>
    <xsd:import namespace="fe53e7c9-2060-4d73-ba33-fc111bdc2fc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DateTaken" minOccurs="0"/>
                <xsd:element ref="ns2:MediaServiceObjectDetectorVersions" minOccurs="0"/>
                <xsd:element ref="ns1:_ip_UnifiedCompliancePolicyProperties" minOccurs="0"/>
                <xsd:element ref="ns1:_ip_UnifiedCompliancePolicyUIAction"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xsd:simpleType>
        <xsd:restriction base="dms:Note"/>
      </xsd:simpleType>
    </xsd:element>
    <xsd:element name="_ip_UnifiedCompliancePolicyUIAction" ma:index="2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892e18f-08c2-402c-bda9-148bdc7222e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cc874fec-6985-468d-9a86-0194f6fd86dc"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hidden="true" ma:internalName="MediaServiceOCR" ma:readOnly="true">
      <xsd:simpleType>
        <xsd:restriction base="dms:Note"/>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fe53e7c9-2060-4d73-ba33-fc111bdc2fc9" elementFormDefault="qualified">
    <xsd:import namespace="http://schemas.microsoft.com/office/2006/documentManagement/types"/>
    <xsd:import namespace="http://schemas.microsoft.com/office/infopath/2007/PartnerControls"/>
    <xsd:element name="SharedWithUsers" ma:index="10"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hidden="true" ma:internalName="SharedWithDetails" ma:readOnly="true">
      <xsd:simpleType>
        <xsd:restriction base="dms:Note"/>
      </xsd:simpleType>
    </xsd:element>
    <xsd:element name="TaxCatchAll" ma:index="14" nillable="true" ma:displayName="Taxonomy Catch All Column" ma:hidden="true" ma:list="{2ae72091-e3fe-4967-bfb2-9cd0595fc54a}" ma:internalName="TaxCatchAll" ma:readOnly="false" ma:showField="CatchAllData" ma:web="fe53e7c9-2060-4d73-ba33-fc111bdc2fc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892e18f-08c2-402c-bda9-148bdc7222ea">
      <Terms xmlns="http://schemas.microsoft.com/office/infopath/2007/PartnerControls"/>
    </lcf76f155ced4ddcb4097134ff3c332f>
    <TaxCatchAll xmlns="fe53e7c9-2060-4d73-ba33-fc111bdc2fc9" xsi:nil="true"/>
    <SharedWithUsers xmlns="fe53e7c9-2060-4d73-ba33-fc111bdc2fc9">
      <UserInfo>
        <DisplayName>2ABCT G.E.T.O. Members</DisplayName>
        <AccountId>9</AccountId>
        <AccountType/>
      </UserInfo>
      <UserInfo>
        <DisplayName>Klemm, Stuart E WO1 USARMY ENGINEER SCHL (USA)</DisplayName>
        <AccountId>155</AccountId>
        <AccountType/>
      </UserInfo>
    </SharedWithUsers>
    <_ip_UnifiedCompliancePolicyUIAction xmlns="http://schemas.microsoft.com/sharepoint/v3" xsi:nil="true"/>
    <_ip_UnifiedCompliancePolicyProperties xmlns="http://schemas.microsoft.com/sharepoint/v3" xsi:nil="true"/>
  </documentManagement>
</p:properties>
</file>

<file path=customXml/itemProps1.xml><?xml version="1.0" encoding="utf-8"?>
<ds:datastoreItem xmlns:ds="http://schemas.openxmlformats.org/officeDocument/2006/customXml" ds:itemID="{080ED965-D580-4AD9-A557-955F1479520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892e18f-08c2-402c-bda9-148bdc7222ea"/>
    <ds:schemaRef ds:uri="fe53e7c9-2060-4d73-ba33-fc111bdc2fc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F9702B86-C4FD-4675-86C8-A7392F6ED5A2}">
  <ds:schemaRefs>
    <ds:schemaRef ds:uri="http://schemas.microsoft.com/sharepoint/v3/contenttype/forms"/>
  </ds:schemaRefs>
</ds:datastoreItem>
</file>

<file path=customXml/itemProps3.xml><?xml version="1.0" encoding="utf-8"?>
<ds:datastoreItem xmlns:ds="http://schemas.openxmlformats.org/officeDocument/2006/customXml" ds:itemID="{46035697-1069-41C3-B9C1-2F98F1CA7986}">
  <ds:schemaRefs>
    <ds:schemaRef ds:uri="http://www.w3.org/XML/1998/namespace"/>
    <ds:schemaRef ds:uri="http://schemas.openxmlformats.org/package/2006/metadata/core-properties"/>
    <ds:schemaRef ds:uri="http://purl.org/dc/terms/"/>
    <ds:schemaRef ds:uri="http://schemas.microsoft.com/sharepoint/v3"/>
    <ds:schemaRef ds:uri="7892e18f-08c2-402c-bda9-148bdc7222ea"/>
    <ds:schemaRef ds:uri="http://purl.org/dc/dcmitype/"/>
    <ds:schemaRef ds:uri="http://purl.org/dc/elements/1.1/"/>
    <ds:schemaRef ds:uri="fe53e7c9-2060-4d73-ba33-fc111bdc2fc9"/>
    <ds:schemaRef ds:uri="http://schemas.microsoft.com/office/2006/documentManagement/types"/>
    <ds:schemaRef ds:uri="http://schemas.microsoft.com/office/infopath/2007/PartnerControls"/>
    <ds:schemaRef ds:uri="http://schemas.microsoft.com/office/2006/metadata/properties"/>
  </ds:schemaRefs>
</ds:datastoreItem>
</file>

<file path=docMetadata/LabelInfo.xml><?xml version="1.0" encoding="utf-8"?>
<clbl:labelList xmlns:clbl="http://schemas.microsoft.com/office/2020/mipLabelMetadata">
  <clbl:label id="{fae6d70f-954b-4811-92b6-0530d6f84c43}" enabled="0" method="" siteId="{fae6d70f-954b-4811-92b6-0530d6f84c43}" removed="1"/>
</clbl:labelList>
</file>

<file path=docProps/app.xml><?xml version="1.0" encoding="utf-8"?>
<Properties xmlns="http://schemas.openxmlformats.org/officeDocument/2006/extended-properties" xmlns:vt="http://schemas.openxmlformats.org/officeDocument/2006/docPropsVTypes">
  <Template/>
  <TotalTime>384</TotalTime>
  <Words>258</Words>
  <Application>Microsoft Office PowerPoint</Application>
  <PresentationFormat>Custom</PresentationFormat>
  <Paragraphs>58</Paragraphs>
  <Slides>6</Slides>
  <Notes>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Aptos</vt:lpstr>
      <vt:lpstr>Arial</vt:lpstr>
      <vt:lpstr>Arial-BoldMT</vt:lpstr>
      <vt:lpstr>ArialMT</vt:lpstr>
      <vt:lpstr>Calibri</vt:lpstr>
      <vt:lpstr>1_Office Theme</vt:lpstr>
      <vt:lpstr>MISUSE OF DRUGS AND ALCOHOL</vt:lpstr>
      <vt:lpstr>AGENDA</vt:lpstr>
      <vt:lpstr>Knowledge Check</vt:lpstr>
      <vt:lpstr>Situational Questions</vt:lpstr>
      <vt:lpstr>Summary</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charles.b.bonetti2.mil@army.mil</dc:creator>
  <cp:lastModifiedBy>Bonetti, Charles B SFC USARMY I CORPS (USA)</cp:lastModifiedBy>
  <cp:revision>27</cp:revision>
  <dcterms:created xsi:type="dcterms:W3CDTF">2022-01-27T21:33:28Z</dcterms:created>
  <dcterms:modified xsi:type="dcterms:W3CDTF">2024-06-11T20:39:34Z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0x0101008E9415A338E9114A8E74B535617E4A17</vt:lpwstr>
  </property>
  <property fmtid="{D5CDD505-2E9C-101B-9397-08002B2CF9AE}" pid="3" name="MediaServiceImageTags">
    <vt:lpwstr/>
  </property>
</Properties>
</file>