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65627230-CA8E-40F3-822A-5C71D5091D4A}"/>
    <pc:docChg chg="modSld">
      <pc:chgData name="Bonetti, Charles B SFC USARMY I CORPS (USA)" userId="61d5ad9b-d1fe-4a15-908a-495dffad2b5b" providerId="ADAL" clId="{65627230-CA8E-40F3-822A-5C71D5091D4A}" dt="2024-06-11T21:09:31.297" v="179"/>
      <pc:docMkLst>
        <pc:docMk/>
      </pc:docMkLst>
      <pc:sldChg chg="modSp mod">
        <pc:chgData name="Bonetti, Charles B SFC USARMY I CORPS (USA)" userId="61d5ad9b-d1fe-4a15-908a-495dffad2b5b" providerId="ADAL" clId="{65627230-CA8E-40F3-822A-5C71D5091D4A}" dt="2024-06-11T21:02:57.907" v="0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65627230-CA8E-40F3-822A-5C71D5091D4A}" dt="2024-06-11T21:02:57.907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65627230-CA8E-40F3-822A-5C71D5091D4A}" dt="2024-06-11T21:05:36.973" v="93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65627230-CA8E-40F3-822A-5C71D5091D4A}" dt="2024-06-11T21:05:36.973" v="93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65627230-CA8E-40F3-822A-5C71D5091D4A}" dt="2024-06-11T21:09:31.297" v="179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65627230-CA8E-40F3-822A-5C71D5091D4A}" dt="2024-06-11T21:09:31.297" v="179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65627230-CA8E-40F3-822A-5C71D5091D4A}" dt="2024-06-11T21:05:41.763" v="94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65627230-CA8E-40F3-822A-5C71D5091D4A}" dt="2024-06-11T21:05:41.763" v="94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Bonetti, Charles B SFC USARMY I CORPS (USA)" userId="61d5ad9b-d1fe-4a15-908a-495dffad2b5b" providerId="ADAL" clId="{65627230-CA8E-40F3-822A-5C71D5091D4A}" dt="2024-06-11T21:09:00.859" v="178" actId="113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65627230-CA8E-40F3-822A-5C71D5091D4A}" dt="2024-06-11T21:06:49.402" v="115" actId="20577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S.T.E.P.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Select for promotion based on a Soldier’s potential to serve at in an increased level of responsibility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Train in order to increase readiness and create adaptive Leaders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Educate using DLC and the Noncommissioned Officer Professional Development System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Promote once fully trained and educated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Levels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Unit Level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Semi-Centralized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DA Centralized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Precedence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According to Date of Rank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By length of Federal Service in the Army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By length of total AFS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By Date of birth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AAA-117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AAA-294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TIG/TIS</a:t>
            </a:r>
          </a:p>
          <a:p>
            <a:pPr marL="800100" lvl="1" indent="-342900" algn="l">
              <a:buAutoNum type="arabicPeriod"/>
            </a:pPr>
            <a:r>
              <a:rPr lang="en-US" sz="1800" b="1" i="0" u="none" strike="noStrike" baseline="0" dirty="0">
                <a:latin typeface="ArialMT"/>
              </a:rPr>
              <a:t>To Sergeant: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Secondary Zone: 18 months TIS; 6 months TIG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Primary Zone: 36 months TIS; 12 months TIG</a:t>
            </a:r>
          </a:p>
          <a:p>
            <a:pPr marL="800100" lvl="1" indent="-342900" algn="l">
              <a:buAutoNum type="arabicPeriod"/>
            </a:pPr>
            <a:r>
              <a:rPr lang="en-US" sz="1800" b="1" i="0" u="none" strike="noStrike" baseline="0" dirty="0">
                <a:latin typeface="ArialMT"/>
              </a:rPr>
              <a:t>To Staff Sergeant: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Secondary Zone: 48 months TIS: 7 months TIG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Primary Zone: 72 months TIS; 18 months TIG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ENLISTED PROMOTIONS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S.T.E.P.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Promotion levels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Precedence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Reports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TIG/TIS requirements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objective of the Army’s Enlisted Promotion System?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three levels of promotion?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precedence of relative rank?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report is used for processing enlisted promotions to Private E-2, Private First Class, and Specialist?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report is used for processing enlisted promotions to Sergeant and Staff Sergeant?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are the minimum time requirements for promotion pin on as of the 1st day of the promotion month to Sergeant and Staff Sergeant</a:t>
            </a:r>
            <a:r>
              <a:rPr lang="en-US" b="1" dirty="0">
                <a:latin typeface="Arial-BoldMT"/>
                <a:cs typeface="Arial" panose="020B060402020202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have a Soldier that you are not recommending to appear before the promotion board in their primary zone – what are your actions?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have a Soldier that is scheduled to appear before the promotion board – how will you prepare them?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S.T.E.P.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Promotion levels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Precedence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Reports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TIG/TIS requirements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</TotalTime>
  <Words>323</Words>
  <Application>Microsoft Office PowerPoint</Application>
  <PresentationFormat>Custom</PresentationFormat>
  <Paragraphs>67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ENLISTED PROMOTIONS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29</cp:revision>
  <dcterms:created xsi:type="dcterms:W3CDTF">2022-01-27T21:33:28Z</dcterms:created>
  <dcterms:modified xsi:type="dcterms:W3CDTF">2024-06-11T21:09:37Z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