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4A41D7-FFB8-4B6A-9E66-691504866779}" v="1" dt="2024-06-07T20:46:00.8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91" autoAdjust="0"/>
  </p:normalViewPr>
  <p:slideViewPr>
    <p:cSldViewPr snapToGrid="0">
      <p:cViewPr varScale="1">
        <p:scale>
          <a:sx n="108" d="100"/>
          <a:sy n="108" d="100"/>
        </p:scale>
        <p:origin x="888" y="108"/>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userId="61d5ad9b-d1fe-4a15-908a-495dffad2b5b" providerId="ADAL" clId="{7F4A41D7-FFB8-4B6A-9E66-691504866779}"/>
    <pc:docChg chg="undo custSel delSld modSld">
      <pc:chgData name="Charles" userId="61d5ad9b-d1fe-4a15-908a-495dffad2b5b" providerId="ADAL" clId="{7F4A41D7-FFB8-4B6A-9E66-691504866779}" dt="2024-06-13T18:12:44.322" v="175"/>
      <pc:docMkLst>
        <pc:docMk/>
      </pc:docMkLst>
      <pc:sldChg chg="modSp mod">
        <pc:chgData name="Charles" userId="61d5ad9b-d1fe-4a15-908a-495dffad2b5b" providerId="ADAL" clId="{7F4A41D7-FFB8-4B6A-9E66-691504866779}" dt="2024-06-13T18:09:58.987" v="46" actId="20577"/>
        <pc:sldMkLst>
          <pc:docMk/>
          <pc:sldMk cId="565698787" sldId="256"/>
        </pc:sldMkLst>
        <pc:spChg chg="mod">
          <ac:chgData name="Charles" userId="61d5ad9b-d1fe-4a15-908a-495dffad2b5b" providerId="ADAL" clId="{7F4A41D7-FFB8-4B6A-9E66-691504866779}" dt="2024-06-13T18:09:58.987" v="46" actId="20577"/>
          <ac:spMkLst>
            <pc:docMk/>
            <pc:sldMk cId="565698787" sldId="256"/>
            <ac:spMk id="2" creationId="{00000000-0000-0000-0000-000000000000}"/>
          </ac:spMkLst>
        </pc:spChg>
      </pc:sldChg>
      <pc:sldChg chg="modSp mod">
        <pc:chgData name="Charles" userId="61d5ad9b-d1fe-4a15-908a-495dffad2b5b" providerId="ADAL" clId="{7F4A41D7-FFB8-4B6A-9E66-691504866779}" dt="2024-06-13T18:11:35.066" v="157" actId="20577"/>
        <pc:sldMkLst>
          <pc:docMk/>
          <pc:sldMk cId="133157019" sldId="257"/>
        </pc:sldMkLst>
        <pc:spChg chg="mod">
          <ac:chgData name="Charles" userId="61d5ad9b-d1fe-4a15-908a-495dffad2b5b" providerId="ADAL" clId="{7F4A41D7-FFB8-4B6A-9E66-691504866779}" dt="2024-06-13T18:11:35.066" v="157" actId="20577"/>
          <ac:spMkLst>
            <pc:docMk/>
            <pc:sldMk cId="133157019" sldId="257"/>
            <ac:spMk id="3" creationId="{64F464E7-13CA-43BD-B0A9-74F5A27AD160}"/>
          </ac:spMkLst>
        </pc:spChg>
      </pc:sldChg>
      <pc:sldChg chg="del">
        <pc:chgData name="Charles" userId="61d5ad9b-d1fe-4a15-908a-495dffad2b5b" providerId="ADAL" clId="{7F4A41D7-FFB8-4B6A-9E66-691504866779}" dt="2024-06-13T18:11:58.120" v="159" actId="47"/>
        <pc:sldMkLst>
          <pc:docMk/>
          <pc:sldMk cId="4222699087" sldId="266"/>
        </pc:sldMkLst>
      </pc:sldChg>
      <pc:sldChg chg="modSp mod">
        <pc:chgData name="Charles" userId="61d5ad9b-d1fe-4a15-908a-495dffad2b5b" providerId="ADAL" clId="{7F4A41D7-FFB8-4B6A-9E66-691504866779}" dt="2024-06-13T18:11:44.372" v="158"/>
        <pc:sldMkLst>
          <pc:docMk/>
          <pc:sldMk cId="2852659891" sldId="270"/>
        </pc:sldMkLst>
        <pc:spChg chg="mod">
          <ac:chgData name="Charles" userId="61d5ad9b-d1fe-4a15-908a-495dffad2b5b" providerId="ADAL" clId="{7F4A41D7-FFB8-4B6A-9E66-691504866779}" dt="2024-06-13T18:11:44.372" v="158"/>
          <ac:spMkLst>
            <pc:docMk/>
            <pc:sldMk cId="2852659891" sldId="270"/>
            <ac:spMk id="10" creationId="{37110302-985E-F0A7-AD62-E3D37C8104AC}"/>
          </ac:spMkLst>
        </pc:spChg>
      </pc:sldChg>
      <pc:sldChg chg="modSp mod">
        <pc:chgData name="Charles" userId="61d5ad9b-d1fe-4a15-908a-495dffad2b5b" providerId="ADAL" clId="{7F4A41D7-FFB8-4B6A-9E66-691504866779}" dt="2024-06-13T18:12:44.322" v="175"/>
        <pc:sldMkLst>
          <pc:docMk/>
          <pc:sldMk cId="1341467077" sldId="277"/>
        </pc:sldMkLst>
        <pc:spChg chg="mod">
          <ac:chgData name="Charles" userId="61d5ad9b-d1fe-4a15-908a-495dffad2b5b" providerId="ADAL" clId="{7F4A41D7-FFB8-4B6A-9E66-691504866779}" dt="2024-06-13T18:12:44.322" v="175"/>
          <ac:spMkLst>
            <pc:docMk/>
            <pc:sldMk cId="1341467077" sldId="277"/>
            <ac:spMk id="9" creationId="{864B8DE9-1EC8-CB4D-F00C-98FA38BFC573}"/>
          </ac:spMkLst>
        </pc:spChg>
      </pc:sldChg>
      <pc:sldChg chg="del">
        <pc:chgData name="Charles" userId="61d5ad9b-d1fe-4a15-908a-495dffad2b5b" providerId="ADAL" clId="{7F4A41D7-FFB8-4B6A-9E66-691504866779}" dt="2024-06-13T18:11:58.120" v="159" actId="47"/>
        <pc:sldMkLst>
          <pc:docMk/>
          <pc:sldMk cId="1837469031" sldId="280"/>
        </pc:sldMkLst>
      </pc:sldChg>
      <pc:sldChg chg="del">
        <pc:chgData name="Charles" userId="61d5ad9b-d1fe-4a15-908a-495dffad2b5b" providerId="ADAL" clId="{7F4A41D7-FFB8-4B6A-9E66-691504866779}" dt="2024-06-13T18:11:58.120" v="159" actId="47"/>
        <pc:sldMkLst>
          <pc:docMk/>
          <pc:sldMk cId="1001801079" sldId="281"/>
        </pc:sldMkLst>
      </pc:sldChg>
      <pc:sldChg chg="del">
        <pc:chgData name="Charles" userId="61d5ad9b-d1fe-4a15-908a-495dffad2b5b" providerId="ADAL" clId="{7F4A41D7-FFB8-4B6A-9E66-691504866779}" dt="2024-06-13T18:11:58.120" v="159" actId="47"/>
        <pc:sldMkLst>
          <pc:docMk/>
          <pc:sldMk cId="3200374311" sldId="282"/>
        </pc:sldMkLst>
      </pc:sldChg>
      <pc:sldChg chg="del">
        <pc:chgData name="Charles" userId="61d5ad9b-d1fe-4a15-908a-495dffad2b5b" providerId="ADAL" clId="{7F4A41D7-FFB8-4B6A-9E66-691504866779}" dt="2024-06-13T18:11:58.120" v="159" actId="47"/>
        <pc:sldMkLst>
          <pc:docMk/>
          <pc:sldMk cId="2608251983" sldId="283"/>
        </pc:sldMkLst>
      </pc:sldChg>
      <pc:sldChg chg="del">
        <pc:chgData name="Charles" userId="61d5ad9b-d1fe-4a15-908a-495dffad2b5b" providerId="ADAL" clId="{7F4A41D7-FFB8-4B6A-9E66-691504866779}" dt="2024-06-13T18:11:58.120" v="159" actId="47"/>
        <pc:sldMkLst>
          <pc:docMk/>
          <pc:sldMk cId="2071040338" sldId="284"/>
        </pc:sldMkLst>
      </pc:sldChg>
      <pc:sldChg chg="del">
        <pc:chgData name="Charles" userId="61d5ad9b-d1fe-4a15-908a-495dffad2b5b" providerId="ADAL" clId="{7F4A41D7-FFB8-4B6A-9E66-691504866779}" dt="2024-06-13T18:11:58.120" v="159" actId="47"/>
        <pc:sldMkLst>
          <pc:docMk/>
          <pc:sldMk cId="1284648746" sldId="285"/>
        </pc:sldMkLst>
      </pc:sldChg>
      <pc:sldChg chg="del">
        <pc:chgData name="Charles" userId="61d5ad9b-d1fe-4a15-908a-495dffad2b5b" providerId="ADAL" clId="{7F4A41D7-FFB8-4B6A-9E66-691504866779}" dt="2024-06-13T18:11:58.120" v="159" actId="47"/>
        <pc:sldMkLst>
          <pc:docMk/>
          <pc:sldMk cId="1763674842" sldId="286"/>
        </pc:sldMkLst>
      </pc:sldChg>
    </pc:docChg>
  </pc:docChgLst>
  <pc:docChgLst>
    <pc:chgData name="Bonetti, Charles B SFC USARMY I CORPS (USA)" userId="61d5ad9b-d1fe-4a15-908a-495dffad2b5b" providerId="ADAL" clId="{7F4A41D7-FFB8-4B6A-9E66-691504866779}"/>
    <pc:docChg chg="undo custSel modSld">
      <pc:chgData name="Bonetti, Charles B SFC USARMY I CORPS (USA)" userId="61d5ad9b-d1fe-4a15-908a-495dffad2b5b" providerId="ADAL" clId="{7F4A41D7-FFB8-4B6A-9E66-691504866779}" dt="2024-06-07T21:06:05.064" v="671" actId="20577"/>
      <pc:docMkLst>
        <pc:docMk/>
      </pc:docMkLst>
      <pc:sldChg chg="modSp mod">
        <pc:chgData name="Bonetti, Charles B SFC USARMY I CORPS (USA)" userId="61d5ad9b-d1fe-4a15-908a-495dffad2b5b" providerId="ADAL" clId="{7F4A41D7-FFB8-4B6A-9E66-691504866779}" dt="2024-06-07T20:58:29.369" v="310" actId="20577"/>
        <pc:sldMkLst>
          <pc:docMk/>
          <pc:sldMk cId="565698787" sldId="256"/>
        </pc:sldMkLst>
        <pc:spChg chg="mod">
          <ac:chgData name="Bonetti, Charles B SFC USARMY I CORPS (USA)" userId="61d5ad9b-d1fe-4a15-908a-495dffad2b5b" providerId="ADAL" clId="{7F4A41D7-FFB8-4B6A-9E66-691504866779}" dt="2024-06-07T20:58:29.369" v="310" actId="20577"/>
          <ac:spMkLst>
            <pc:docMk/>
            <pc:sldMk cId="565698787" sldId="256"/>
            <ac:spMk id="2" creationId="{00000000-0000-0000-0000-000000000000}"/>
          </ac:spMkLst>
        </pc:spChg>
      </pc:sldChg>
      <pc:sldChg chg="modSp mod">
        <pc:chgData name="Bonetti, Charles B SFC USARMY I CORPS (USA)" userId="61d5ad9b-d1fe-4a15-908a-495dffad2b5b" providerId="ADAL" clId="{7F4A41D7-FFB8-4B6A-9E66-691504866779}" dt="2024-06-07T21:01:50.266" v="615" actId="20577"/>
        <pc:sldMkLst>
          <pc:docMk/>
          <pc:sldMk cId="133157019" sldId="257"/>
        </pc:sldMkLst>
        <pc:spChg chg="mod">
          <ac:chgData name="Bonetti, Charles B SFC USARMY I CORPS (USA)" userId="61d5ad9b-d1fe-4a15-908a-495dffad2b5b" providerId="ADAL" clId="{7F4A41D7-FFB8-4B6A-9E66-691504866779}" dt="2024-06-07T21:01:50.266" v="615" actId="20577"/>
          <ac:spMkLst>
            <pc:docMk/>
            <pc:sldMk cId="133157019" sldId="257"/>
            <ac:spMk id="3" creationId="{64F464E7-13CA-43BD-B0A9-74F5A27AD160}"/>
          </ac:spMkLst>
        </pc:spChg>
      </pc:sldChg>
      <pc:sldChg chg="addSp delSp modSp mod">
        <pc:chgData name="Bonetti, Charles B SFC USARMY I CORPS (USA)" userId="61d5ad9b-d1fe-4a15-908a-495dffad2b5b" providerId="ADAL" clId="{7F4A41D7-FFB8-4B6A-9E66-691504866779}" dt="2024-06-07T20:47:17.861" v="269" actId="12789"/>
        <pc:sldMkLst>
          <pc:docMk/>
          <pc:sldMk cId="3606340420" sldId="265"/>
        </pc:sldMkLst>
        <pc:spChg chg="mod">
          <ac:chgData name="Bonetti, Charles B SFC USARMY I CORPS (USA)" userId="61d5ad9b-d1fe-4a15-908a-495dffad2b5b" providerId="ADAL" clId="{7F4A41D7-FFB8-4B6A-9E66-691504866779}" dt="2024-06-07T20:47:17.861" v="269" actId="12789"/>
          <ac:spMkLst>
            <pc:docMk/>
            <pc:sldMk cId="3606340420" sldId="265"/>
            <ac:spMk id="3" creationId="{FA600119-973E-418E-AA87-DB2FA2189AC5}"/>
          </ac:spMkLst>
        </pc:spChg>
        <pc:spChg chg="add mod">
          <ac:chgData name="Bonetti, Charles B SFC USARMY I CORPS (USA)" userId="61d5ad9b-d1fe-4a15-908a-495dffad2b5b" providerId="ADAL" clId="{7F4A41D7-FFB8-4B6A-9E66-691504866779}" dt="2024-06-07T20:46:18.606" v="253" actId="20577"/>
          <ac:spMkLst>
            <pc:docMk/>
            <pc:sldMk cId="3606340420" sldId="265"/>
            <ac:spMk id="5" creationId="{77D97F63-A11F-F4E3-3641-07AE5717E5C8}"/>
          </ac:spMkLst>
        </pc:spChg>
        <pc:spChg chg="del mod">
          <ac:chgData name="Bonetti, Charles B SFC USARMY I CORPS (USA)" userId="61d5ad9b-d1fe-4a15-908a-495dffad2b5b" providerId="ADAL" clId="{7F4A41D7-FFB8-4B6A-9E66-691504866779}" dt="2024-06-07T20:45:55.307" v="229" actId="478"/>
          <ac:spMkLst>
            <pc:docMk/>
            <pc:sldMk cId="3606340420" sldId="265"/>
            <ac:spMk id="21" creationId="{A4624457-C04D-44C7-8BE3-3F5D62015585}"/>
          </ac:spMkLst>
        </pc:spChg>
        <pc:picChg chg="del">
          <ac:chgData name="Bonetti, Charles B SFC USARMY I CORPS (USA)" userId="61d5ad9b-d1fe-4a15-908a-495dffad2b5b" providerId="ADAL" clId="{7F4A41D7-FFB8-4B6A-9E66-691504866779}" dt="2024-06-07T20:46:22.012" v="254" actId="478"/>
          <ac:picMkLst>
            <pc:docMk/>
            <pc:sldMk cId="3606340420" sldId="265"/>
            <ac:picMk id="2" creationId="{B6DAD4A8-EFAA-C710-C6F7-B5E0B10F6BEB}"/>
          </ac:picMkLst>
        </pc:picChg>
      </pc:sldChg>
      <pc:sldChg chg="delSp modSp mod modNotesTx">
        <pc:chgData name="Bonetti, Charles B SFC USARMY I CORPS (USA)" userId="61d5ad9b-d1fe-4a15-908a-495dffad2b5b" providerId="ADAL" clId="{7F4A41D7-FFB8-4B6A-9E66-691504866779}" dt="2024-06-07T21:06:05.064" v="671" actId="20577"/>
        <pc:sldMkLst>
          <pc:docMk/>
          <pc:sldMk cId="1341467077" sldId="277"/>
        </pc:sldMkLst>
        <pc:spChg chg="mod">
          <ac:chgData name="Bonetti, Charles B SFC USARMY I CORPS (USA)" userId="61d5ad9b-d1fe-4a15-908a-495dffad2b5b" providerId="ADAL" clId="{7F4A41D7-FFB8-4B6A-9E66-691504866779}" dt="2024-06-07T20:40:56.942" v="141" actId="20577"/>
          <ac:spMkLst>
            <pc:docMk/>
            <pc:sldMk cId="1341467077" sldId="277"/>
            <ac:spMk id="2" creationId="{2B60B400-B678-4C3F-B99C-587923D71EFD}"/>
          </ac:spMkLst>
        </pc:spChg>
        <pc:spChg chg="mod">
          <ac:chgData name="Bonetti, Charles B SFC USARMY I CORPS (USA)" userId="61d5ad9b-d1fe-4a15-908a-495dffad2b5b" providerId="ADAL" clId="{7F4A41D7-FFB8-4B6A-9E66-691504866779}" dt="2024-06-07T21:06:05.064" v="671" actId="20577"/>
          <ac:spMkLst>
            <pc:docMk/>
            <pc:sldMk cId="1341467077" sldId="277"/>
            <ac:spMk id="9" creationId="{864B8DE9-1EC8-CB4D-F00C-98FA38BFC573}"/>
          </ac:spMkLst>
        </pc:spChg>
        <pc:picChg chg="del">
          <ac:chgData name="Bonetti, Charles B SFC USARMY I CORPS (USA)" userId="61d5ad9b-d1fe-4a15-908a-495dffad2b5b" providerId="ADAL" clId="{7F4A41D7-FFB8-4B6A-9E66-691504866779}" dt="2024-06-07T20:40:34.303" v="124" actId="478"/>
          <ac:picMkLst>
            <pc:docMk/>
            <pc:sldMk cId="1341467077" sldId="277"/>
            <ac:picMk id="5" creationId="{287078A6-EA6E-CC37-50DB-DF558CC7D40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6/13/2024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6/13/2024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l">
              <a:buAutoNum type="arabicPeriod"/>
            </a:pPr>
            <a:r>
              <a:rPr lang="en-US" sz="1800" b="0" i="0" u="none" strike="noStrike" baseline="0" dirty="0">
                <a:latin typeface="ArialMT"/>
              </a:rPr>
              <a:t>Decorations // AGCM // Campaign, Expeditionary, and Service Medals // Service Ribbons, Badges, and Tabs // Certificates and Letters</a:t>
            </a:r>
          </a:p>
          <a:p>
            <a:pPr marL="342900" indent="-342900" algn="l">
              <a:buAutoNum type="arabicPeriod"/>
            </a:pPr>
            <a:r>
              <a:rPr lang="en-US" sz="1800" b="0" i="0" u="none" strike="noStrike" baseline="0" dirty="0">
                <a:latin typeface="ArialMT"/>
              </a:rPr>
              <a:t>The DA Form 638 will be used to initiate, process, and approve award recommendations.</a:t>
            </a:r>
          </a:p>
          <a:p>
            <a:pPr marL="342900" indent="-342900" algn="l">
              <a:buAutoNum type="arabicPeriod"/>
            </a:pPr>
            <a:r>
              <a:rPr lang="en-US" sz="1800" b="0" i="0" u="none" strike="noStrike" baseline="0" dirty="0">
                <a:latin typeface="ArialMT"/>
              </a:rPr>
              <a:t>Medal of Honor Roll; Supplemental Uniform Allowance; Air Transportation; Commissary Privileges, Identification Cards, Admission to US Service Academies, Exchange Privilege, Burial honors; Presidential Inaugurations</a:t>
            </a:r>
          </a:p>
          <a:p>
            <a:pPr marL="342900" indent="-342900" algn="l">
              <a:buAutoNum type="arabicPeriod"/>
            </a:pPr>
            <a:r>
              <a:rPr lang="en-US" sz="1800" b="0" i="0" u="none" strike="noStrike" baseline="0" dirty="0">
                <a:latin typeface="ArialMT"/>
              </a:rPr>
              <a:t>The PH is awarded in the name of the President of the United States to any member of an Armed Force of the United States under the jurisdiction of the SECARMY who, after 5 April 1917, has been wounded, killed, or who has died or may hereafter die of wounds received in any action against an enemy of the United States or result of an act of any hostile foreign force.</a:t>
            </a:r>
          </a:p>
          <a:p>
            <a:pPr marL="342900" indent="-342900" algn="l">
              <a:buAutoNum type="arabicPeriod"/>
            </a:pPr>
            <a:r>
              <a:rPr lang="en-US" sz="1800" b="0" i="0" u="none" strike="noStrike" baseline="0" dirty="0">
                <a:latin typeface="ArialMT"/>
              </a:rPr>
              <a:t>The POW Medal is to be issued only to those U.S. military personnel and other personnel granted creditable U.S. military service, who were taken prisoner and held captive— (1) while engaged in an action against an enemy of the United States. (2) While engaged in military operations involving conflict with an opposing foreign force. (3) While serving with friendly forces engaged in an armed conflict against an opposing armed force in which the United States is not a belligerent party</a:t>
            </a:r>
          </a:p>
          <a:p>
            <a:pPr marL="342900" indent="-342900" algn="l">
              <a:buAutoNum type="arabicPeriod"/>
            </a:pPr>
            <a:r>
              <a:rPr lang="en-US" sz="1800" b="0" i="0" u="none" strike="noStrike" baseline="0" dirty="0">
                <a:latin typeface="ArialMT"/>
              </a:rPr>
              <a:t>The immediate unit commander's decision to award the AGCM will be based on his or her personal knowledge of, and the individual's official records for periods of service under previous commanders during the period for which the award is to be made.</a:t>
            </a:r>
          </a:p>
          <a:p>
            <a:pPr marL="342900" indent="-342900" algn="l">
              <a:buAutoNum type="arabicPeriod"/>
            </a:pPr>
            <a:endParaRPr lang="en-US" sz="1800" b="0" i="0" u="none" strike="noStrike" baseline="0" dirty="0">
              <a:latin typeface="ArialMT"/>
            </a:endParaRPr>
          </a:p>
          <a:p>
            <a:pPr marL="228600" indent="-228600" algn="l">
              <a:buAutoNum type="arabicPeriod"/>
            </a:pPr>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6/13/2024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6/13/2024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fontScale="90000"/>
          </a:bodyPr>
          <a:lstStyle/>
          <a:p>
            <a:r>
              <a:rPr lang="en-US" dirty="0">
                <a:latin typeface="Arial" panose="020B0604020202020204" pitchFamily="34" charset="0"/>
                <a:cs typeface="Arial" panose="020B0604020202020204" pitchFamily="34" charset="0"/>
              </a:rPr>
              <a:t>Military Awards</a:t>
            </a: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47" dirty="0">
                <a:latin typeface="Arial" panose="020B0604020202020204" pitchFamily="34" charset="0"/>
                <a:cs typeface="Arial" panose="020B0604020202020204" pitchFamily="34" charset="0"/>
              </a:rPr>
              <a:t>Categories</a:t>
            </a:r>
          </a:p>
          <a:p>
            <a:pPr fontAlgn="base"/>
            <a:r>
              <a:rPr lang="en-US" sz="2047" dirty="0">
                <a:latin typeface="Arial" panose="020B0604020202020204" pitchFamily="34" charset="0"/>
                <a:cs typeface="Arial" panose="020B0604020202020204" pitchFamily="34" charset="0"/>
              </a:rPr>
              <a:t>Forms</a:t>
            </a:r>
          </a:p>
          <a:p>
            <a:pPr fontAlgn="base"/>
            <a:r>
              <a:rPr lang="en-US" sz="2047" dirty="0">
                <a:latin typeface="Arial" panose="020B0604020202020204" pitchFamily="34" charset="0"/>
                <a:cs typeface="Arial" panose="020B0604020202020204" pitchFamily="34" charset="0"/>
              </a:rPr>
              <a:t>Entitlements</a:t>
            </a:r>
          </a:p>
          <a:p>
            <a:pPr fontAlgn="base"/>
            <a:r>
              <a:rPr lang="en-US" sz="2047" dirty="0">
                <a:latin typeface="Arial" panose="020B0604020202020204" pitchFamily="34" charset="0"/>
                <a:cs typeface="Arial" panose="020B0604020202020204" pitchFamily="34" charset="0"/>
              </a:rPr>
              <a:t>Purple Heart</a:t>
            </a:r>
          </a:p>
          <a:p>
            <a:pPr fontAlgn="base"/>
            <a:r>
              <a:rPr lang="en-US" sz="2047" dirty="0">
                <a:latin typeface="Arial" panose="020B0604020202020204" pitchFamily="34" charset="0"/>
                <a:cs typeface="Arial" panose="020B0604020202020204" pitchFamily="34" charset="0"/>
              </a:rPr>
              <a:t>Good Conduct Medal (GCM)</a:t>
            </a:r>
          </a:p>
          <a:p>
            <a:pPr fontAlgn="base"/>
            <a:r>
              <a:rPr lang="en-US" sz="2047" dirty="0">
                <a:latin typeface="Arial" panose="020B0604020202020204" pitchFamily="34" charset="0"/>
                <a:cs typeface="Arial" panose="020B0604020202020204" pitchFamily="34" charset="0"/>
              </a:rPr>
              <a:t>Situational questions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2316540"/>
            <a:ext cx="10058400" cy="3139321"/>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are the categories of individual awards?</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form do you submit to recommend a Soldier for an award?</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is a Medal of Honor recipient entitled to?</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the Purple Heart awarded for?</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To whom is the Purple of Heart Medal issued to?</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How is the Good Conduct Medal Awarded?</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354576"/>
            <a:ext cx="10058400" cy="3063249"/>
          </a:xfrm>
        </p:spPr>
        <p:txBody>
          <a:bodyPr>
            <a:noAutofit/>
          </a:bodyPr>
          <a:lstStyle/>
          <a:p>
            <a:pPr marL="0" indent="0" algn="ctr">
              <a:buNone/>
            </a:pPr>
            <a:r>
              <a:rPr lang="en-US" sz="1800" b="1" i="0" u="none" strike="noStrike" baseline="0" dirty="0">
                <a:latin typeface="Arial-BoldMT"/>
              </a:rPr>
              <a:t>You have a Soldier who has been in the organization for 2 years and is preparing to PCS in 6 months – what are your actions?</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have a Soldier is going to ETS and has been a part of the unit for 3 years; however, they have not contributed to any mission or exercise. What are your actions?</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Your Team recently supported a Corps level exercise, and you want to recognize their achievements, what are your actions?</a:t>
            </a:r>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10" name="Content Placeholder 2">
            <a:extLst>
              <a:ext uri="{FF2B5EF4-FFF2-40B4-BE49-F238E27FC236}">
                <a16:creationId xmlns:a16="http://schemas.microsoft.com/office/drawing/2014/main" id="{37110302-985E-F0A7-AD62-E3D37C8104AC}"/>
              </a:ext>
            </a:extLst>
          </p:cNvPr>
          <p:cNvSpPr txBox="1">
            <a:spLocks/>
          </p:cNvSpPr>
          <p:nvPr/>
        </p:nvSpPr>
        <p:spPr>
          <a:xfrm>
            <a:off x="655320" y="1965965"/>
            <a:ext cx="9052560" cy="5129425"/>
          </a:xfrm>
          <a:prstGeom prst="rect">
            <a:avLst/>
          </a:prstGeom>
        </p:spPr>
        <p:txBody>
          <a:bodyPr vert="horz" lIns="91440" tIns="45720" rIns="91440" bIns="45720" rtlCol="0">
            <a:normAutofit/>
          </a:bodyPr>
          <a:lst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a:lstStyle>
          <a:p>
            <a:pPr fontAlgn="base"/>
            <a:r>
              <a:rPr lang="en-US" sz="1800" dirty="0">
                <a:latin typeface="Arial" panose="020B0604020202020204" pitchFamily="34" charset="0"/>
                <a:cs typeface="Arial" panose="020B0604020202020204" pitchFamily="34" charset="0"/>
              </a:rPr>
              <a:t>Categories</a:t>
            </a:r>
          </a:p>
          <a:p>
            <a:pPr fontAlgn="base"/>
            <a:r>
              <a:rPr lang="en-US" sz="1800" dirty="0">
                <a:latin typeface="Arial" panose="020B0604020202020204" pitchFamily="34" charset="0"/>
                <a:cs typeface="Arial" panose="020B0604020202020204" pitchFamily="34" charset="0"/>
              </a:rPr>
              <a:t>Forms</a:t>
            </a:r>
          </a:p>
          <a:p>
            <a:pPr fontAlgn="base"/>
            <a:r>
              <a:rPr lang="en-US" sz="1800" dirty="0">
                <a:latin typeface="Arial" panose="020B0604020202020204" pitchFamily="34" charset="0"/>
                <a:cs typeface="Arial" panose="020B0604020202020204" pitchFamily="34" charset="0"/>
              </a:rPr>
              <a:t>Entitlements</a:t>
            </a:r>
          </a:p>
          <a:p>
            <a:pPr fontAlgn="base"/>
            <a:r>
              <a:rPr lang="en-US" sz="1800" dirty="0">
                <a:latin typeface="Arial" panose="020B0604020202020204" pitchFamily="34" charset="0"/>
                <a:cs typeface="Arial" panose="020B0604020202020204" pitchFamily="34" charset="0"/>
              </a:rPr>
              <a:t>Purple Heart</a:t>
            </a:r>
          </a:p>
          <a:p>
            <a:pPr fontAlgn="base"/>
            <a:r>
              <a:rPr lang="en-US" sz="1800" dirty="0">
                <a:latin typeface="Arial" panose="020B0604020202020204" pitchFamily="34" charset="0"/>
                <a:cs typeface="Arial" panose="020B0604020202020204" pitchFamily="34" charset="0"/>
              </a:rPr>
              <a:t>Good Conduct Medal (GCM)</a:t>
            </a:r>
          </a:p>
          <a:p>
            <a:pPr fontAlgn="base"/>
            <a:r>
              <a:rPr lang="en-US" sz="1800"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2.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318</TotalTime>
  <Words>477</Words>
  <Application>Microsoft Office PowerPoint</Application>
  <PresentationFormat>Custom</PresentationFormat>
  <Paragraphs>51</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Military Awards</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Charles</cp:lastModifiedBy>
  <cp:revision>20</cp:revision>
  <dcterms:created xsi:type="dcterms:W3CDTF">2022-01-27T21:33:28Z</dcterms:created>
  <dcterms:modified xsi:type="dcterms:W3CDTF">2024-06-13T18:12:46Z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