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netti, Charles B SFC USARMY I CORPS (USA)" userId="61d5ad9b-d1fe-4a15-908a-495dffad2b5b" providerId="ADAL" clId="{97AB2B0E-3EE8-498E-828E-1A821545751B}"/>
    <pc:docChg chg="custSel modSld">
      <pc:chgData name="Bonetti, Charles B SFC USARMY I CORPS (USA)" userId="61d5ad9b-d1fe-4a15-908a-495dffad2b5b" providerId="ADAL" clId="{97AB2B0E-3EE8-498E-828E-1A821545751B}" dt="2024-06-11T21:17:04.713" v="176" actId="33524"/>
      <pc:docMkLst>
        <pc:docMk/>
      </pc:docMkLst>
      <pc:sldChg chg="modSp mod">
        <pc:chgData name="Bonetti, Charles B SFC USARMY I CORPS (USA)" userId="61d5ad9b-d1fe-4a15-908a-495dffad2b5b" providerId="ADAL" clId="{97AB2B0E-3EE8-498E-828E-1A821545751B}" dt="2024-06-11T21:09:59.264" v="0"/>
        <pc:sldMkLst>
          <pc:docMk/>
          <pc:sldMk cId="565698787" sldId="256"/>
        </pc:sldMkLst>
        <pc:spChg chg="mod">
          <ac:chgData name="Bonetti, Charles B SFC USARMY I CORPS (USA)" userId="61d5ad9b-d1fe-4a15-908a-495dffad2b5b" providerId="ADAL" clId="{97AB2B0E-3EE8-498E-828E-1A821545751B}" dt="2024-06-11T21:09:59.264" v="0"/>
          <ac:spMkLst>
            <pc:docMk/>
            <pc:sldMk cId="565698787" sldId="256"/>
            <ac:spMk id="2" creationId="{00000000-0000-0000-0000-000000000000}"/>
          </ac:spMkLst>
        </pc:spChg>
      </pc:sldChg>
      <pc:sldChg chg="modSp mod">
        <pc:chgData name="Bonetti, Charles B SFC USARMY I CORPS (USA)" userId="61d5ad9b-d1fe-4a15-908a-495dffad2b5b" providerId="ADAL" clId="{97AB2B0E-3EE8-498E-828E-1A821545751B}" dt="2024-06-11T21:13:12.412" v="106" actId="20577"/>
        <pc:sldMkLst>
          <pc:docMk/>
          <pc:sldMk cId="133157019" sldId="257"/>
        </pc:sldMkLst>
        <pc:spChg chg="mod">
          <ac:chgData name="Bonetti, Charles B SFC USARMY I CORPS (USA)" userId="61d5ad9b-d1fe-4a15-908a-495dffad2b5b" providerId="ADAL" clId="{97AB2B0E-3EE8-498E-828E-1A821545751B}" dt="2024-06-11T21:13:12.412" v="106" actId="20577"/>
          <ac:spMkLst>
            <pc:docMk/>
            <pc:sldMk cId="133157019" sldId="257"/>
            <ac:spMk id="3" creationId="{64F464E7-13CA-43BD-B0A9-74F5A27AD160}"/>
          </ac:spMkLst>
        </pc:spChg>
      </pc:sldChg>
      <pc:sldChg chg="modSp mod">
        <pc:chgData name="Bonetti, Charles B SFC USARMY I CORPS (USA)" userId="61d5ad9b-d1fe-4a15-908a-495dffad2b5b" providerId="ADAL" clId="{97AB2B0E-3EE8-498E-828E-1A821545751B}" dt="2024-06-11T21:17:04.713" v="176" actId="33524"/>
        <pc:sldMkLst>
          <pc:docMk/>
          <pc:sldMk cId="3606340420" sldId="265"/>
        </pc:sldMkLst>
        <pc:spChg chg="mod">
          <ac:chgData name="Bonetti, Charles B SFC USARMY I CORPS (USA)" userId="61d5ad9b-d1fe-4a15-908a-495dffad2b5b" providerId="ADAL" clId="{97AB2B0E-3EE8-498E-828E-1A821545751B}" dt="2024-06-11T21:17:04.713" v="176" actId="33524"/>
          <ac:spMkLst>
            <pc:docMk/>
            <pc:sldMk cId="3606340420" sldId="265"/>
            <ac:spMk id="3" creationId="{FA600119-973E-418E-AA87-DB2FA2189AC5}"/>
          </ac:spMkLst>
        </pc:spChg>
      </pc:sldChg>
      <pc:sldChg chg="modSp mod">
        <pc:chgData name="Bonetti, Charles B SFC USARMY I CORPS (USA)" userId="61d5ad9b-d1fe-4a15-908a-495dffad2b5b" providerId="ADAL" clId="{97AB2B0E-3EE8-498E-828E-1A821545751B}" dt="2024-06-11T21:13:18.145" v="107"/>
        <pc:sldMkLst>
          <pc:docMk/>
          <pc:sldMk cId="2852659891" sldId="270"/>
        </pc:sldMkLst>
        <pc:spChg chg="mod">
          <ac:chgData name="Bonetti, Charles B SFC USARMY I CORPS (USA)" userId="61d5ad9b-d1fe-4a15-908a-495dffad2b5b" providerId="ADAL" clId="{97AB2B0E-3EE8-498E-828E-1A821545751B}" dt="2024-06-11T21:13:18.145" v="107"/>
          <ac:spMkLst>
            <pc:docMk/>
            <pc:sldMk cId="2852659891" sldId="270"/>
            <ac:spMk id="9" creationId="{862CEEC2-1270-53FA-9410-6120B3567B68}"/>
          </ac:spMkLst>
        </pc:spChg>
      </pc:sldChg>
      <pc:sldChg chg="modSp mod modNotesTx">
        <pc:chgData name="Bonetti, Charles B SFC USARMY I CORPS (USA)" userId="61d5ad9b-d1fe-4a15-908a-495dffad2b5b" providerId="ADAL" clId="{97AB2B0E-3EE8-498E-828E-1A821545751B}" dt="2024-06-11T21:16:36.274" v="174"/>
        <pc:sldMkLst>
          <pc:docMk/>
          <pc:sldMk cId="1341467077" sldId="277"/>
        </pc:sldMkLst>
        <pc:spChg chg="mod">
          <ac:chgData name="Bonetti, Charles B SFC USARMY I CORPS (USA)" userId="61d5ad9b-d1fe-4a15-908a-495dffad2b5b" providerId="ADAL" clId="{97AB2B0E-3EE8-498E-828E-1A821545751B}" dt="2024-06-11T21:14:10.240" v="129"/>
          <ac:spMkLst>
            <pc:docMk/>
            <pc:sldMk cId="1341467077" sldId="277"/>
            <ac:spMk id="9" creationId="{864B8DE9-1EC8-CB4D-F00C-98FA38BFC57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6/11/2024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6/11/2024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buAutoNum type="arabicPeriod"/>
            </a:pPr>
            <a:r>
              <a:rPr lang="en-US" sz="1800" b="0" i="0" u="none" strike="noStrike" baseline="0" dirty="0">
                <a:latin typeface="ArialMT"/>
              </a:rPr>
              <a:t>Tactical Combat Casualty Care</a:t>
            </a:r>
          </a:p>
          <a:p>
            <a:pPr marL="342900" lvl="0" indent="-342900" algn="l">
              <a:buAutoNum type="arabicPeriod"/>
            </a:pPr>
            <a:r>
              <a:rPr lang="en-US" sz="1800" b="0" i="0" u="none" strike="noStrike" baseline="0" dirty="0">
                <a:latin typeface="ArialMT"/>
              </a:rPr>
              <a:t>Phases</a:t>
            </a:r>
          </a:p>
          <a:p>
            <a:pPr marL="800100" lvl="1" indent="-342900" algn="l">
              <a:buAutoNum type="arabicPeriod"/>
            </a:pPr>
            <a:r>
              <a:rPr lang="en-US" sz="1800" b="0" i="0" u="none" strike="noStrike" baseline="0" dirty="0">
                <a:latin typeface="ArialMT"/>
              </a:rPr>
              <a:t>Care under Fire</a:t>
            </a:r>
          </a:p>
          <a:p>
            <a:pPr marL="800100" lvl="1" indent="-342900" algn="l">
              <a:buAutoNum type="arabicPeriod"/>
            </a:pPr>
            <a:r>
              <a:rPr lang="en-US" sz="1800" b="0" i="0" u="none" strike="noStrike" baseline="0" dirty="0">
                <a:latin typeface="ArialMT"/>
              </a:rPr>
              <a:t>Tactical Field Care</a:t>
            </a:r>
          </a:p>
          <a:p>
            <a:pPr marL="800100" lvl="1" indent="-342900" algn="l">
              <a:buAutoNum type="arabicPeriod"/>
            </a:pPr>
            <a:r>
              <a:rPr lang="en-US" sz="1800" b="0" i="0" u="none" strike="noStrike" baseline="0" dirty="0">
                <a:latin typeface="ArialMT"/>
              </a:rPr>
              <a:t>Combat Casualty Evacuation Care</a:t>
            </a:r>
          </a:p>
          <a:p>
            <a:pPr marL="342900" lvl="0" indent="-342900" algn="l">
              <a:buAutoNum type="arabicPeriod"/>
            </a:pPr>
            <a:r>
              <a:rPr lang="en-US" sz="1800" b="0" i="0" u="none" strike="noStrike" baseline="0" dirty="0">
                <a:latin typeface="ArialMT"/>
              </a:rPr>
              <a:t>Casualty Evacuation in Non-Medical Vehicle or Aircraft</a:t>
            </a:r>
          </a:p>
          <a:p>
            <a:pPr marL="342900" lvl="0" indent="-342900" algn="l">
              <a:buAutoNum type="arabicPeriod"/>
            </a:pPr>
            <a:r>
              <a:rPr lang="en-US" sz="1800" b="0" i="0" u="none" strike="noStrike" baseline="0" dirty="0">
                <a:latin typeface="ArialMT"/>
              </a:rPr>
              <a:t>From Bleeding</a:t>
            </a:r>
          </a:p>
          <a:p>
            <a:pPr marL="342900" lvl="0" indent="-342900" algn="l">
              <a:buAutoNum type="arabicPeriod"/>
            </a:pPr>
            <a:r>
              <a:rPr lang="en-US" sz="1800" b="0" i="0" u="none" strike="noStrike" baseline="0" dirty="0">
                <a:latin typeface="ArialMT"/>
              </a:rPr>
              <a:t>Profuse sweating with pale, moist, cool skin, Headache, Weakness, Dizziness, Loss of appetite, Cramping, Nausea (with or without vomiting), Urge to defecate, Chills (gooseflesh), Rapid breathing, Tingling of the hands and/or feet, Confusion (not answering easy questions correctly).</a:t>
            </a:r>
          </a:p>
          <a:p>
            <a:pPr marL="342900" lvl="0" indent="-342900" algn="l">
              <a:buAutoNum type="arabicPeriod"/>
            </a:pPr>
            <a:r>
              <a:rPr lang="en-US" sz="1800" b="0" i="0" u="none" strike="noStrike" baseline="0" dirty="0">
                <a:latin typeface="ArialMT"/>
              </a:rPr>
              <a:t>Symptoms of shock</a:t>
            </a:r>
          </a:p>
          <a:p>
            <a:pPr marL="800100" lvl="1" indent="-342900" algn="l">
              <a:buAutoNum type="arabicPeriod"/>
            </a:pPr>
            <a:r>
              <a:rPr lang="en-US" sz="1800" b="0" i="0" u="none" strike="noStrike" baseline="0" dirty="0">
                <a:latin typeface="ArialMT"/>
              </a:rPr>
              <a:t>Sweaty but cool skin</a:t>
            </a:r>
          </a:p>
          <a:p>
            <a:pPr marL="800100" lvl="1" indent="-342900" algn="l">
              <a:buAutoNum type="arabicPeriod"/>
            </a:pPr>
            <a:r>
              <a:rPr lang="en-US" sz="1800" b="0" i="0" u="none" strike="noStrike" baseline="0" dirty="0">
                <a:latin typeface="ArialMT"/>
              </a:rPr>
              <a:t>Pale skin</a:t>
            </a:r>
          </a:p>
          <a:p>
            <a:pPr marL="800100" lvl="1" indent="-342900" algn="l">
              <a:buAutoNum type="arabicPeriod"/>
            </a:pPr>
            <a:r>
              <a:rPr lang="en-US" sz="1800" b="0" i="0" u="none" strike="noStrike" baseline="0" dirty="0">
                <a:latin typeface="ArialMT"/>
              </a:rPr>
              <a:t>Restlessness or nervousness</a:t>
            </a:r>
          </a:p>
          <a:p>
            <a:pPr marL="800100" lvl="1" indent="-342900" algn="l">
              <a:buAutoNum type="arabicPeriod"/>
            </a:pPr>
            <a:r>
              <a:rPr lang="en-US" sz="1800" b="0" i="0" u="none" strike="noStrike" baseline="0" dirty="0">
                <a:latin typeface="ArialMT"/>
              </a:rPr>
              <a:t>Thirst</a:t>
            </a:r>
          </a:p>
          <a:p>
            <a:pPr marL="800100" lvl="1" indent="-342900" algn="l">
              <a:buAutoNum type="arabicPeriod"/>
            </a:pPr>
            <a:r>
              <a:rPr lang="en-US" sz="1800" b="0" i="0" u="none" strike="noStrike" baseline="0" dirty="0">
                <a:latin typeface="ArialMT"/>
              </a:rPr>
              <a:t>Severe bleeding</a:t>
            </a:r>
          </a:p>
          <a:p>
            <a:pPr marL="800100" lvl="1" indent="-342900" algn="l">
              <a:buAutoNum type="arabicPeriod"/>
            </a:pPr>
            <a:r>
              <a:rPr lang="en-US" sz="1800" b="0" i="0" u="none" strike="noStrike" baseline="0" dirty="0">
                <a:latin typeface="ArialMT"/>
              </a:rPr>
              <a:t>Confusion</a:t>
            </a:r>
          </a:p>
          <a:p>
            <a:pPr marL="800100" lvl="1" indent="-342900" algn="l">
              <a:buAutoNum type="arabicPeriod"/>
            </a:pPr>
            <a:r>
              <a:rPr lang="en-US" sz="1800" b="0" i="0" u="none" strike="noStrike" baseline="0" dirty="0">
                <a:latin typeface="ArialMT"/>
              </a:rPr>
              <a:t>Rapid breathing</a:t>
            </a:r>
          </a:p>
          <a:p>
            <a:pPr marL="800100" lvl="1" indent="-342900" algn="l">
              <a:buAutoNum type="arabicPeriod"/>
            </a:pPr>
            <a:r>
              <a:rPr lang="en-US" sz="1800" b="0" i="0" u="none" strike="noStrike" baseline="0" dirty="0">
                <a:latin typeface="ArialMT"/>
              </a:rPr>
              <a:t>Blotchy blue skin</a:t>
            </a:r>
          </a:p>
          <a:p>
            <a:pPr marL="800100" lvl="1" indent="-342900" algn="l">
              <a:buAutoNum type="arabicPeriod"/>
            </a:pPr>
            <a:r>
              <a:rPr lang="en-US" sz="1800" b="0" i="0" u="none" strike="noStrike" baseline="0" dirty="0">
                <a:latin typeface="ArialMT"/>
              </a:rPr>
              <a:t>Nausea and/or vomiting</a:t>
            </a:r>
          </a:p>
          <a:p>
            <a:pPr marL="342900" lvl="0" indent="-342900" algn="l">
              <a:buAutoNum type="arabicPeriod"/>
            </a:pPr>
            <a:r>
              <a:rPr lang="en-US" sz="1800" b="0" i="0" u="none" strike="noStrike" baseline="0" dirty="0">
                <a:latin typeface="ArialMT"/>
              </a:rPr>
              <a:t>Return fire as directed or required before providing medical treatment</a:t>
            </a:r>
          </a:p>
          <a:p>
            <a:pPr marL="342900" lvl="0" indent="-342900" algn="l">
              <a:buAutoNum type="arabicPeriod"/>
            </a:pPr>
            <a:r>
              <a:rPr lang="en-US" sz="1800" b="0" i="0" u="none" strike="noStrike" baseline="0" dirty="0">
                <a:latin typeface="ArialMT"/>
              </a:rPr>
              <a:t>If the casualty has severe bleeding from a limb or has suffered amputation of a limb, administer life-saving hemorrhage control and before moving the casualty</a:t>
            </a: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6/11/2024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6/11/2024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a:bodyPr>
          <a:lstStyle/>
          <a:p>
            <a:r>
              <a:rPr lang="en-US" sz="1800" b="1" i="0" u="none" strike="noStrike" baseline="0" dirty="0">
                <a:latin typeface="Arial-BoldMT"/>
              </a:rPr>
              <a:t>FIRST AID</a:t>
            </a:r>
            <a:endParaRPr lang="en-US" dirty="0">
              <a:latin typeface="Arial" panose="020B0604020202020204" pitchFamily="34" charset="0"/>
              <a:cs typeface="Arial" panose="020B0604020202020204" pitchFamily="34" charset="0"/>
            </a:endParaRP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Acronyms</a:t>
            </a:r>
          </a:p>
          <a:p>
            <a:pPr fontAlgn="base"/>
            <a:r>
              <a:rPr lang="en-US" sz="2047" dirty="0">
                <a:latin typeface="Arial" panose="020B0604020202020204" pitchFamily="34" charset="0"/>
                <a:cs typeface="Arial" panose="020B0604020202020204" pitchFamily="34" charset="0"/>
              </a:rPr>
              <a:t>Phases</a:t>
            </a:r>
          </a:p>
          <a:p>
            <a:pPr fontAlgn="base"/>
            <a:r>
              <a:rPr lang="en-US" sz="2047" dirty="0">
                <a:latin typeface="Arial" panose="020B0604020202020204" pitchFamily="34" charset="0"/>
                <a:cs typeface="Arial" panose="020B0604020202020204" pitchFamily="34" charset="0"/>
              </a:rPr>
              <a:t>Causes &amp; Symptoms</a:t>
            </a:r>
          </a:p>
          <a:p>
            <a:pPr fontAlgn="base"/>
            <a:r>
              <a:rPr lang="en-US" sz="2047" dirty="0">
                <a:latin typeface="Arial" panose="020B0604020202020204" pitchFamily="34" charset="0"/>
                <a:cs typeface="Arial" panose="020B0604020202020204" pitchFamily="34" charset="0"/>
              </a:rPr>
              <a:t>Shock</a:t>
            </a:r>
          </a:p>
          <a:p>
            <a:pPr fontAlgn="base"/>
            <a:r>
              <a:rPr lang="en-US" sz="2047" dirty="0">
                <a:latin typeface="Arial" panose="020B0604020202020204" pitchFamily="34" charset="0"/>
                <a:cs typeface="Arial" panose="020B0604020202020204" pitchFamily="34" charset="0"/>
              </a:rPr>
              <a:t>Care under fire</a:t>
            </a:r>
          </a:p>
          <a:p>
            <a:pPr fontAlgn="base"/>
            <a:r>
              <a:rPr lang="en-US" sz="2047" dirty="0">
                <a:latin typeface="Arial" panose="020B0604020202020204" pitchFamily="34" charset="0"/>
                <a:cs typeface="Arial" panose="020B0604020202020204" pitchFamily="34" charset="0"/>
              </a:rPr>
              <a:t>Tourniquet</a:t>
            </a:r>
          </a:p>
          <a:p>
            <a:pPr fontAlgn="base"/>
            <a:r>
              <a:rPr lang="en-US" sz="2047" dirty="0">
                <a:latin typeface="Arial" panose="020B0604020202020204" pitchFamily="34" charset="0"/>
                <a:cs typeface="Arial" panose="020B0604020202020204" pitchFamily="34" charset="0"/>
              </a:rPr>
              <a:t>Situational questions</a:t>
            </a:r>
          </a:p>
          <a:p>
            <a:pPr fontAlgn="base"/>
            <a:endParaRPr lang="en-US" sz="2047"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1851322"/>
            <a:ext cx="10058400" cy="4247317"/>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does the acronym TCCC stand for?</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Phases of TCCC?</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does the Acronym CASEVAC stand for?</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In combat, what is the most likely threat to the casualty's life?</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symptoms for Heat exhaustion?</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9 signs and symptoms of shock?</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is the 1st Step for Care under Fire?</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When would you apply a Tourniquet?</a:t>
            </a:r>
            <a:endParaRPr lang="en-US" b="1" dirty="0">
              <a:latin typeface="Arial-BoldMT"/>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072640"/>
            <a:ext cx="10058400" cy="4557780"/>
          </a:xfrm>
        </p:spPr>
        <p:txBody>
          <a:bodyPr>
            <a:noAutofit/>
          </a:bodyPr>
          <a:lstStyle/>
          <a:p>
            <a:pPr marL="0" indent="0" algn="ctr">
              <a:buNone/>
            </a:pPr>
            <a:r>
              <a:rPr lang="en-US" sz="1800" b="1" i="0" u="none" strike="noStrike" baseline="0" dirty="0">
                <a:latin typeface="Arial-BoldMT"/>
              </a:rPr>
              <a:t>During a foot march a Soldier twists their ankle. What are your actions?</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While in the field, you notice a Soldier displaying signs of heat exhaustion. What steps do you take?</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Explain how to properly send a 9-line MEDEVAC request.</a:t>
            </a:r>
            <a:endParaRPr lang="en-US" sz="2000" b="1" dirty="0">
              <a:latin typeface="Arial-BoldMT"/>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Acronyms</a:t>
            </a:r>
          </a:p>
          <a:p>
            <a:pPr fontAlgn="base"/>
            <a:r>
              <a:rPr lang="en-US" sz="2047" dirty="0">
                <a:latin typeface="Arial" panose="020B0604020202020204" pitchFamily="34" charset="0"/>
                <a:cs typeface="Arial" panose="020B0604020202020204" pitchFamily="34" charset="0"/>
              </a:rPr>
              <a:t>Phases</a:t>
            </a:r>
          </a:p>
          <a:p>
            <a:pPr fontAlgn="base"/>
            <a:r>
              <a:rPr lang="en-US" sz="2047" dirty="0">
                <a:latin typeface="Arial" panose="020B0604020202020204" pitchFamily="34" charset="0"/>
                <a:cs typeface="Arial" panose="020B0604020202020204" pitchFamily="34" charset="0"/>
              </a:rPr>
              <a:t>Causes &amp; Symptoms</a:t>
            </a:r>
          </a:p>
          <a:p>
            <a:pPr fontAlgn="base"/>
            <a:r>
              <a:rPr lang="en-US" sz="2047" dirty="0">
                <a:latin typeface="Arial" panose="020B0604020202020204" pitchFamily="34" charset="0"/>
                <a:cs typeface="Arial" panose="020B0604020202020204" pitchFamily="34" charset="0"/>
              </a:rPr>
              <a:t>Shock</a:t>
            </a:r>
          </a:p>
          <a:p>
            <a:pPr fontAlgn="base"/>
            <a:r>
              <a:rPr lang="en-US" sz="2047" dirty="0">
                <a:latin typeface="Arial" panose="020B0604020202020204" pitchFamily="34" charset="0"/>
                <a:cs typeface="Arial" panose="020B0604020202020204" pitchFamily="34" charset="0"/>
              </a:rPr>
              <a:t>Care under fire</a:t>
            </a:r>
          </a:p>
          <a:p>
            <a:pPr fontAlgn="base"/>
            <a:r>
              <a:rPr lang="en-US" sz="2047" dirty="0">
                <a:latin typeface="Arial" panose="020B0604020202020204" pitchFamily="34" charset="0"/>
                <a:cs typeface="Arial" panose="020B0604020202020204" pitchFamily="34" charset="0"/>
              </a:rPr>
              <a:t>Tourniquet</a:t>
            </a:r>
          </a:p>
          <a:p>
            <a:pPr fontAlgn="base"/>
            <a:r>
              <a:rPr lang="en-US" sz="2047" dirty="0">
                <a:latin typeface="Arial" panose="020B0604020202020204" pitchFamily="34" charset="0"/>
                <a:cs typeface="Arial" panose="020B0604020202020204" pitchFamily="34" charset="0"/>
              </a:rPr>
              <a:t>Situational questions</a:t>
            </a:r>
          </a:p>
          <a:p>
            <a:pPr fontAlgn="base"/>
            <a:endParaRPr lang="en-US" sz="2047"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416</TotalTime>
  <Words>306</Words>
  <Application>Microsoft Office PowerPoint</Application>
  <PresentationFormat>Custom</PresentationFormat>
  <Paragraphs>72</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FIRST AID</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Bonetti, Charles B SFC USARMY I CORPS (USA)</cp:lastModifiedBy>
  <cp:revision>30</cp:revision>
  <dcterms:created xsi:type="dcterms:W3CDTF">2022-01-27T21:33:28Z</dcterms:created>
  <dcterms:modified xsi:type="dcterms:W3CDTF">2024-06-11T21:17:07Z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