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netti, Charles B SFC USARMY I CORPS (USA)" userId="61d5ad9b-d1fe-4a15-908a-495dffad2b5b" providerId="ADAL" clId="{F407DFF6-A8D8-46F4-A862-7745C6922C13}"/>
    <pc:docChg chg="undo custSel modSld">
      <pc:chgData name="Bonetti, Charles B SFC USARMY I CORPS (USA)" userId="61d5ad9b-d1fe-4a15-908a-495dffad2b5b" providerId="ADAL" clId="{F407DFF6-A8D8-46F4-A862-7745C6922C13}" dt="2024-06-07T21:56:37.080" v="84" actId="1076"/>
      <pc:docMkLst>
        <pc:docMk/>
      </pc:docMkLst>
      <pc:sldChg chg="modSp mod">
        <pc:chgData name="Bonetti, Charles B SFC USARMY I CORPS (USA)" userId="61d5ad9b-d1fe-4a15-908a-495dffad2b5b" providerId="ADAL" clId="{F407DFF6-A8D8-46F4-A862-7745C6922C13}" dt="2024-06-07T21:56:37.080" v="84" actId="1076"/>
        <pc:sldMkLst>
          <pc:docMk/>
          <pc:sldMk cId="3606340420" sldId="265"/>
        </pc:sldMkLst>
        <pc:spChg chg="mod">
          <ac:chgData name="Bonetti, Charles B SFC USARMY I CORPS (USA)" userId="61d5ad9b-d1fe-4a15-908a-495dffad2b5b" providerId="ADAL" clId="{F407DFF6-A8D8-46F4-A862-7745C6922C13}" dt="2024-06-07T21:56:37.080" v="84" actId="1076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 modNotesTx">
        <pc:chgData name="Bonetti, Charles B SFC USARMY I CORPS (USA)" userId="61d5ad9b-d1fe-4a15-908a-495dffad2b5b" providerId="ADAL" clId="{F407DFF6-A8D8-46F4-A862-7745C6922C13}" dt="2024-06-07T21:54:06.549" v="74"/>
        <pc:sldMkLst>
          <pc:docMk/>
          <pc:sldMk cId="1341467077" sldId="277"/>
        </pc:sldMkLst>
        <pc:spChg chg="mod">
          <ac:chgData name="Bonetti, Charles B SFC USARMY I CORPS (USA)" userId="61d5ad9b-d1fe-4a15-908a-495dffad2b5b" providerId="ADAL" clId="{F407DFF6-A8D8-46F4-A862-7745C6922C13}" dt="2024-06-07T21:51:43.831" v="20" actId="20577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DA Form 5434 or the Electronically Generated DA Form 5434-E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DA Form 5434.M // Welcome letter. // ACS Relocation Readiness Services. // Reception. // Orientation. // In processing.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Only those individuals who can represent the gaining unit or activity in a positive manner will be selected as sponsors.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SUDCC’s mission is to strengthen the overall fitness and effectiveness of the Army’s total workforce and to enhance the combat readiness of its Soldiers.</a:t>
            </a:r>
          </a:p>
          <a:p>
            <a:pPr marL="34290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Personnel will not promote any function glamorizing the use of alcohol through drinking contests, games, initiations, or the awarding of alcoholic beverages as prizes in contests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Army Programs</a:t>
            </a: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Forms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Sponsorship program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SUDCC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BOSS program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Army Community Service (ACS)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Battalion Representation 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Lending Closet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2125556"/>
            <a:ext cx="10058400" cy="535531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DA Form is used to transmit sponsorship requirements to gaining commands?</a:t>
            </a:r>
          </a:p>
          <a:p>
            <a:pPr algn="ctr"/>
            <a:endParaRPr lang="en-US" sz="1800" b="1" i="0" u="none" strike="noStrike" baseline="0" dirty="0">
              <a:latin typeface="Arial-BoldMT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six elements of the sponsorship program?</a:t>
            </a:r>
          </a:p>
          <a:p>
            <a:pPr algn="ctr"/>
            <a:endParaRPr lang="en-US" sz="1800" b="1" i="0" u="none" strike="noStrike" baseline="0" dirty="0">
              <a:latin typeface="Arial-BoldMT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How are sponsors selected?</a:t>
            </a:r>
          </a:p>
          <a:p>
            <a:pPr algn="ctr"/>
            <a:endParaRPr lang="en-US" sz="1800" b="1" i="0" u="none" strike="noStrike" baseline="0" dirty="0">
              <a:latin typeface="Arial-BoldMT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mission of SUDCC?</a:t>
            </a:r>
          </a:p>
          <a:p>
            <a:pPr algn="ctr"/>
            <a:endParaRPr lang="en-US" sz="1800" b="1" i="0" u="none" strike="noStrike" baseline="0" dirty="0">
              <a:latin typeface="Arial-BoldMT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meant by de-glamorization of alcohol?</a:t>
            </a:r>
          </a:p>
          <a:p>
            <a:pPr algn="ctr"/>
            <a:endParaRPr lang="en-US" sz="1800" b="1" i="0" u="none" strike="noStrike" baseline="0" dirty="0">
              <a:latin typeface="Arial-BoldMT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Who is your company BOSS Representative?</a:t>
            </a:r>
          </a:p>
          <a:p>
            <a:pPr algn="ctr"/>
            <a:endParaRPr lang="en-US" sz="1800" b="1" i="0" u="none" strike="noStrike" baseline="0" dirty="0">
              <a:latin typeface="Arial-BoldMT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Where is ACS located?</a:t>
            </a:r>
          </a:p>
          <a:p>
            <a:pPr algn="ctr"/>
            <a:endParaRPr lang="en-US" sz="1800" b="1" i="0" u="none" strike="noStrike" baseline="0" dirty="0">
              <a:latin typeface="Arial-BoldMT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Who is the Battalion’s Victim Advocate?</a:t>
            </a:r>
          </a:p>
          <a:p>
            <a:pPr algn="ctr"/>
            <a:endParaRPr lang="en-US" sz="1800" b="1" i="0" u="none" strike="noStrike" baseline="0" dirty="0">
              <a:latin typeface="Arial-BoldMT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Who is the Battalion Chaplain?</a:t>
            </a:r>
          </a:p>
          <a:p>
            <a:pPr algn="ctr"/>
            <a:endParaRPr lang="en-US" sz="1800" b="1" i="0" u="none" strike="noStrike" baseline="0" dirty="0">
              <a:latin typeface="Arial-BoldMT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Where is the Lending Closet?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437380"/>
            <a:ext cx="10058400" cy="2897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You’ve been assigned to sponsor a Soldier to the unit. What are your actions?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Soldier is preparing to PCS in 8 months. How do you counsel them and support their departure?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smell alcohol on one of your Soldier’s breath. How do you respond?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What services can ACS provide a Soldier?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Forms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Sponsorship program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SUDCC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BOSS program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Army Community Service (ACS)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Battalion Representation 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Lending Closet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6/7/2024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357</TotalTime>
  <Words>301</Words>
  <Application>Microsoft Office PowerPoint</Application>
  <PresentationFormat>Custom</PresentationFormat>
  <Paragraphs>65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Army Programs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Bonetti, Charles B SFC USARMY I CORPS (USA)</cp:lastModifiedBy>
  <cp:revision>23</cp:revision>
  <dcterms:created xsi:type="dcterms:W3CDTF">2022-01-27T21:33:28Z</dcterms:created>
  <dcterms:modified xsi:type="dcterms:W3CDTF">2024-06-07T21:58:43Z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