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1"/>
  </p:notesMasterIdLst>
  <p:handoutMasterIdLst>
    <p:handoutMasterId r:id="rId12"/>
  </p:handoutMasterIdLst>
  <p:sldIdLst>
    <p:sldId id="256" r:id="rId5"/>
    <p:sldId id="257" r:id="rId6"/>
    <p:sldId id="277" r:id="rId7"/>
    <p:sldId id="265" r:id="rId8"/>
    <p:sldId id="270" r:id="rId9"/>
    <p:sldId id="267" r:id="rId10"/>
  </p:sldIdLst>
  <p:sldSz cx="10058400" cy="7772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obby Horne" initials="BH" lastIdx="1" clrIdx="0">
    <p:extLst>
      <p:ext uri="{19B8F6BF-5375-455C-9EA6-DF929625EA0E}">
        <p15:presenceInfo xmlns:p15="http://schemas.microsoft.com/office/powerpoint/2012/main" userId="Bobby Horn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9E7C6"/>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791" autoAdjust="0"/>
  </p:normalViewPr>
  <p:slideViewPr>
    <p:cSldViewPr snapToGrid="0">
      <p:cViewPr varScale="1">
        <p:scale>
          <a:sx n="90" d="100"/>
          <a:sy n="90" d="100"/>
        </p:scale>
        <p:origin x="1128" y="90"/>
      </p:cViewPr>
      <p:guideLst/>
    </p:cSldViewPr>
  </p:slideViewPr>
  <p:notesTextViewPr>
    <p:cViewPr>
      <p:scale>
        <a:sx n="1" d="1"/>
        <a:sy n="1" d="1"/>
      </p:scale>
      <p:origin x="0" y="0"/>
    </p:cViewPr>
  </p:notesTextViewPr>
  <p:notesViewPr>
    <p:cSldViewPr snapToGrid="0">
      <p:cViewPr>
        <p:scale>
          <a:sx n="1" d="2"/>
          <a:sy n="1" d="2"/>
        </p:scale>
        <p:origin x="9192" y="21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rles" userId="61d5ad9b-d1fe-4a15-908a-495dffad2b5b" providerId="ADAL" clId="{3B3ADC51-B57A-4E71-BFCA-AC1CB0454B73}"/>
    <pc:docChg chg="custSel modSld">
      <pc:chgData name="Charles" userId="61d5ad9b-d1fe-4a15-908a-495dffad2b5b" providerId="ADAL" clId="{3B3ADC51-B57A-4E71-BFCA-AC1CB0454B73}" dt="2024-06-11T22:59:20.008" v="151" actId="33524"/>
      <pc:docMkLst>
        <pc:docMk/>
      </pc:docMkLst>
      <pc:sldChg chg="modSp mod">
        <pc:chgData name="Charles" userId="61d5ad9b-d1fe-4a15-908a-495dffad2b5b" providerId="ADAL" clId="{3B3ADC51-B57A-4E71-BFCA-AC1CB0454B73}" dt="2024-06-11T22:53:40.203" v="0"/>
        <pc:sldMkLst>
          <pc:docMk/>
          <pc:sldMk cId="565698787" sldId="256"/>
        </pc:sldMkLst>
        <pc:spChg chg="mod">
          <ac:chgData name="Charles" userId="61d5ad9b-d1fe-4a15-908a-495dffad2b5b" providerId="ADAL" clId="{3B3ADC51-B57A-4E71-BFCA-AC1CB0454B73}" dt="2024-06-11T22:53:40.203" v="0"/>
          <ac:spMkLst>
            <pc:docMk/>
            <pc:sldMk cId="565698787" sldId="256"/>
            <ac:spMk id="2" creationId="{00000000-0000-0000-0000-000000000000}"/>
          </ac:spMkLst>
        </pc:spChg>
      </pc:sldChg>
      <pc:sldChg chg="modSp mod">
        <pc:chgData name="Charles" userId="61d5ad9b-d1fe-4a15-908a-495dffad2b5b" providerId="ADAL" clId="{3B3ADC51-B57A-4E71-BFCA-AC1CB0454B73}" dt="2024-06-11T22:56:13.050" v="94" actId="20577"/>
        <pc:sldMkLst>
          <pc:docMk/>
          <pc:sldMk cId="133157019" sldId="257"/>
        </pc:sldMkLst>
        <pc:spChg chg="mod">
          <ac:chgData name="Charles" userId="61d5ad9b-d1fe-4a15-908a-495dffad2b5b" providerId="ADAL" clId="{3B3ADC51-B57A-4E71-BFCA-AC1CB0454B73}" dt="2024-06-11T22:56:13.050" v="94" actId="20577"/>
          <ac:spMkLst>
            <pc:docMk/>
            <pc:sldMk cId="133157019" sldId="257"/>
            <ac:spMk id="3" creationId="{64F464E7-13CA-43BD-B0A9-74F5A27AD160}"/>
          </ac:spMkLst>
        </pc:spChg>
      </pc:sldChg>
      <pc:sldChg chg="modSp mod">
        <pc:chgData name="Charles" userId="61d5ad9b-d1fe-4a15-908a-495dffad2b5b" providerId="ADAL" clId="{3B3ADC51-B57A-4E71-BFCA-AC1CB0454B73}" dt="2024-06-11T22:59:20.008" v="151" actId="33524"/>
        <pc:sldMkLst>
          <pc:docMk/>
          <pc:sldMk cId="3606340420" sldId="265"/>
        </pc:sldMkLst>
        <pc:spChg chg="mod">
          <ac:chgData name="Charles" userId="61d5ad9b-d1fe-4a15-908a-495dffad2b5b" providerId="ADAL" clId="{3B3ADC51-B57A-4E71-BFCA-AC1CB0454B73}" dt="2024-06-11T22:59:20.008" v="151" actId="33524"/>
          <ac:spMkLst>
            <pc:docMk/>
            <pc:sldMk cId="3606340420" sldId="265"/>
            <ac:spMk id="3" creationId="{FA600119-973E-418E-AA87-DB2FA2189AC5}"/>
          </ac:spMkLst>
        </pc:spChg>
      </pc:sldChg>
      <pc:sldChg chg="modSp mod">
        <pc:chgData name="Charles" userId="61d5ad9b-d1fe-4a15-908a-495dffad2b5b" providerId="ADAL" clId="{3B3ADC51-B57A-4E71-BFCA-AC1CB0454B73}" dt="2024-06-11T22:56:17.239" v="95"/>
        <pc:sldMkLst>
          <pc:docMk/>
          <pc:sldMk cId="2852659891" sldId="270"/>
        </pc:sldMkLst>
        <pc:spChg chg="mod">
          <ac:chgData name="Charles" userId="61d5ad9b-d1fe-4a15-908a-495dffad2b5b" providerId="ADAL" clId="{3B3ADC51-B57A-4E71-BFCA-AC1CB0454B73}" dt="2024-06-11T22:56:17.239" v="95"/>
          <ac:spMkLst>
            <pc:docMk/>
            <pc:sldMk cId="2852659891" sldId="270"/>
            <ac:spMk id="9" creationId="{862CEEC2-1270-53FA-9410-6120B3567B68}"/>
          </ac:spMkLst>
        </pc:spChg>
      </pc:sldChg>
      <pc:sldChg chg="modSp mod modNotesTx">
        <pc:chgData name="Charles" userId="61d5ad9b-d1fe-4a15-908a-495dffad2b5b" providerId="ADAL" clId="{3B3ADC51-B57A-4E71-BFCA-AC1CB0454B73}" dt="2024-06-11T22:58:45.083" v="149"/>
        <pc:sldMkLst>
          <pc:docMk/>
          <pc:sldMk cId="1341467077" sldId="277"/>
        </pc:sldMkLst>
        <pc:spChg chg="mod">
          <ac:chgData name="Charles" userId="61d5ad9b-d1fe-4a15-908a-495dffad2b5b" providerId="ADAL" clId="{3B3ADC51-B57A-4E71-BFCA-AC1CB0454B73}" dt="2024-06-11T22:57:03.759" v="114"/>
          <ac:spMkLst>
            <pc:docMk/>
            <pc:sldMk cId="1341467077" sldId="277"/>
            <ac:spMk id="9" creationId="{864B8DE9-1EC8-CB4D-F00C-98FA38BFC573}"/>
          </ac:spMkLst>
        </pc:spChg>
      </pc:sldChg>
    </pc:docChg>
  </pc:docChgLst>
  <pc:docChgLst>
    <pc:chgData name="Bonetti, Charles B SFC USARMY I CORPS (USA)" userId="61d5ad9b-d1fe-4a15-908a-495dffad2b5b" providerId="ADAL" clId="{3B3ADC51-B57A-4E71-BFCA-AC1CB0454B73}"/>
    <pc:docChg chg="modSld">
      <pc:chgData name="Bonetti, Charles B SFC USARMY I CORPS (USA)" userId="61d5ad9b-d1fe-4a15-908a-495dffad2b5b" providerId="ADAL" clId="{3B3ADC51-B57A-4E71-BFCA-AC1CB0454B73}" dt="2024-06-13T20:56:24.346" v="0"/>
      <pc:docMkLst>
        <pc:docMk/>
      </pc:docMkLst>
      <pc:sldChg chg="modSp mod">
        <pc:chgData name="Bonetti, Charles B SFC USARMY I CORPS (USA)" userId="61d5ad9b-d1fe-4a15-908a-495dffad2b5b" providerId="ADAL" clId="{3B3ADC51-B57A-4E71-BFCA-AC1CB0454B73}" dt="2024-06-13T20:56:24.346" v="0"/>
        <pc:sldMkLst>
          <pc:docMk/>
          <pc:sldMk cId="565698787" sldId="256"/>
        </pc:sldMkLst>
        <pc:spChg chg="mod">
          <ac:chgData name="Bonetti, Charles B SFC USARMY I CORPS (USA)" userId="61d5ad9b-d1fe-4a15-908a-495dffad2b5b" providerId="ADAL" clId="{3B3ADC51-B57A-4E71-BFCA-AC1CB0454B73}" dt="2024-06-13T20:56:24.346" v="0"/>
          <ac:spMkLst>
            <pc:docMk/>
            <pc:sldMk cId="565698787" sldId="256"/>
            <ac:spMk id="2"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CA4E2CC-738C-E1BA-7987-8089AC5138D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5BFE1ED-6C59-0EF2-53A8-F238E194A78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9639F29-E502-42B8-8F77-C0DA70489E4A}" type="datetimeFigureOut">
              <a:rPr lang="en-US" smtClean="0"/>
              <a:t>6/13/2024</a:t>
            </a:fld>
            <a:endParaRPr lang="en-US"/>
          </a:p>
        </p:txBody>
      </p:sp>
      <p:sp>
        <p:nvSpPr>
          <p:cNvPr id="4" name="Footer Placeholder 3">
            <a:extLst>
              <a:ext uri="{FF2B5EF4-FFF2-40B4-BE49-F238E27FC236}">
                <a16:creationId xmlns:a16="http://schemas.microsoft.com/office/drawing/2014/main" id="{B46C673D-661A-C054-DA98-95E22695AEB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43132FB-3A8A-488A-F60B-889AC8DA8D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6C316F5-61C2-4545-A38C-0AAA531E8504}" type="slidenum">
              <a:rPr lang="en-US" smtClean="0"/>
              <a:t>‹#›</a:t>
            </a:fld>
            <a:endParaRPr lang="en-US"/>
          </a:p>
        </p:txBody>
      </p:sp>
    </p:spTree>
    <p:extLst>
      <p:ext uri="{BB962C8B-B14F-4D97-AF65-F5344CB8AC3E}">
        <p14:creationId xmlns:p14="http://schemas.microsoft.com/office/powerpoint/2010/main" val="3444489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10BE69-A41E-4A3F-9E19-DF93A53F34D8}" type="datetimeFigureOut">
              <a:rPr lang="en-US" smtClean="0"/>
              <a:t>6/13/2024</a:t>
            </a:fld>
            <a:endParaRPr lang="en-US"/>
          </a:p>
        </p:txBody>
      </p:sp>
      <p:sp>
        <p:nvSpPr>
          <p:cNvPr id="4" name="Slide Image Placeholder 3"/>
          <p:cNvSpPr>
            <a:spLocks noGrp="1" noRot="1" noChangeAspect="1"/>
          </p:cNvSpPr>
          <p:nvPr>
            <p:ph type="sldImg" idx="2"/>
          </p:nvPr>
        </p:nvSpPr>
        <p:spPr>
          <a:xfrm>
            <a:off x="1431925" y="1143000"/>
            <a:ext cx="39941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FFC145-CA71-4A13-B3B9-327E98BFF66E}" type="slidenum">
              <a:rPr lang="en-US" smtClean="0"/>
              <a:t>‹#›</a:t>
            </a:fld>
            <a:endParaRPr lang="en-US"/>
          </a:p>
        </p:txBody>
      </p:sp>
    </p:spTree>
    <p:extLst>
      <p:ext uri="{BB962C8B-B14F-4D97-AF65-F5344CB8AC3E}">
        <p14:creationId xmlns:p14="http://schemas.microsoft.com/office/powerpoint/2010/main" val="23112911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gn="l">
              <a:buAutoNum type="arabicPeriod"/>
            </a:pPr>
            <a:r>
              <a:rPr lang="en-US" sz="1800" b="0" i="0" u="none" strike="noStrike" baseline="0" dirty="0">
                <a:latin typeface="ArialMT"/>
              </a:rPr>
              <a:t>Part of his or her Professionalism</a:t>
            </a:r>
          </a:p>
          <a:p>
            <a:pPr marL="342900" lvl="0" indent="-342900" algn="l">
              <a:buAutoNum type="arabicPeriod"/>
            </a:pPr>
            <a:r>
              <a:rPr lang="en-US" sz="1800" b="0" i="0" u="none" strike="noStrike" baseline="0" dirty="0">
                <a:latin typeface="ArialMT"/>
              </a:rPr>
              <a:t>Proper wear of the Army uniform</a:t>
            </a:r>
          </a:p>
          <a:p>
            <a:pPr marL="342900" lvl="0" indent="-342900" algn="l">
              <a:buAutoNum type="arabicPeriod"/>
            </a:pPr>
            <a:r>
              <a:rPr lang="en-US" sz="1800" b="0" i="0" u="none" strike="noStrike" baseline="0" dirty="0">
                <a:latin typeface="ArialMT"/>
              </a:rPr>
              <a:t>Badge types</a:t>
            </a:r>
          </a:p>
          <a:p>
            <a:pPr marL="800100" lvl="1" indent="-342900" algn="l">
              <a:buAutoNum type="arabicPeriod"/>
            </a:pPr>
            <a:r>
              <a:rPr lang="en-US" sz="1800" b="0" i="0" u="none" strike="noStrike" baseline="0" dirty="0">
                <a:latin typeface="ArialMT"/>
              </a:rPr>
              <a:t>Marksmanship</a:t>
            </a:r>
          </a:p>
          <a:p>
            <a:pPr marL="800100" lvl="1" indent="-342900" algn="l">
              <a:buAutoNum type="arabicPeriod"/>
            </a:pPr>
            <a:r>
              <a:rPr lang="en-US" sz="1800" b="0" i="0" u="none" strike="noStrike" baseline="0" dirty="0">
                <a:latin typeface="ArialMT"/>
              </a:rPr>
              <a:t>Combat and Special Skill badges</a:t>
            </a:r>
          </a:p>
          <a:p>
            <a:pPr marL="800100" lvl="1" indent="-342900" algn="l">
              <a:buAutoNum type="arabicPeriod"/>
            </a:pPr>
            <a:r>
              <a:rPr lang="en-US" sz="1800" b="0" i="0" u="none" strike="noStrike" baseline="0" dirty="0">
                <a:latin typeface="ArialMT"/>
              </a:rPr>
              <a:t>Identification badges</a:t>
            </a:r>
          </a:p>
          <a:p>
            <a:pPr marL="800100" lvl="1" indent="-342900" algn="l">
              <a:buAutoNum type="arabicPeriod"/>
            </a:pPr>
            <a:r>
              <a:rPr lang="en-US" sz="1800" b="0" i="0" u="none" strike="noStrike" baseline="0" dirty="0">
                <a:latin typeface="ArialMT"/>
              </a:rPr>
              <a:t>Foreign badges</a:t>
            </a:r>
          </a:p>
          <a:p>
            <a:pPr marL="342900" lvl="0" indent="-342900" algn="l">
              <a:buAutoNum type="arabicPeriod"/>
            </a:pPr>
            <a:r>
              <a:rPr lang="en-US" sz="1800" b="0" i="0" u="none" strike="noStrike" baseline="0" dirty="0">
                <a:latin typeface="ArialMT"/>
              </a:rPr>
              <a:t>To give the appearance that Our Army is moving forward and not backwards</a:t>
            </a:r>
          </a:p>
          <a:p>
            <a:pPr marL="342900" lvl="0" indent="-342900" algn="l">
              <a:buAutoNum type="arabicPeriod"/>
            </a:pPr>
            <a:r>
              <a:rPr lang="en-US" sz="1800" b="0" i="0" u="none" strike="noStrike" baseline="0" dirty="0">
                <a:latin typeface="ArialMT"/>
              </a:rPr>
              <a:t>3 years of honorable service</a:t>
            </a:r>
          </a:p>
          <a:p>
            <a:pPr marL="342900" lvl="0" indent="-342900" algn="l">
              <a:buAutoNum type="arabicPeriod"/>
            </a:pPr>
            <a:r>
              <a:rPr lang="en-US" sz="1800" b="0" i="0" u="none" strike="noStrike" baseline="0" dirty="0">
                <a:latin typeface="ArialMT"/>
              </a:rPr>
              <a:t>Headgear</a:t>
            </a:r>
          </a:p>
          <a:p>
            <a:pPr marL="800100" lvl="1" indent="-342900" algn="l">
              <a:buAutoNum type="arabicPeriod"/>
            </a:pPr>
            <a:r>
              <a:rPr lang="en-US" sz="1800" b="0" i="0" u="none" strike="noStrike" baseline="0" dirty="0">
                <a:latin typeface="ArialMT"/>
              </a:rPr>
              <a:t>Headgear is not required if it would interfere with the safe operation of military vehicles.</a:t>
            </a:r>
          </a:p>
          <a:p>
            <a:pPr marL="800100" lvl="1" indent="-342900" algn="l">
              <a:buAutoNum type="arabicPeriod"/>
            </a:pPr>
            <a:r>
              <a:rPr lang="en-US" sz="1800" b="0" i="0" u="none" strike="noStrike" baseline="0" dirty="0">
                <a:latin typeface="ArialMT"/>
              </a:rPr>
              <a:t>Wearing military headgear is not required while in or on a privately owned vehicle (to include a motorcycle, bicycle, or convertible automobile), a commercial vehicle, or on public conveyance (such as a subway, train, plane, or bus).</a:t>
            </a:r>
          </a:p>
          <a:p>
            <a:pPr marL="800100" lvl="1" indent="-342900" algn="l">
              <a:buAutoNum type="arabicPeriod"/>
            </a:pPr>
            <a:r>
              <a:rPr lang="en-US" sz="1800" b="0" i="0" u="none" strike="noStrike" baseline="0" dirty="0">
                <a:latin typeface="ArialMT"/>
              </a:rPr>
              <a:t>Soldiers will not wear headgear indoors, unless under arms in an official capacity, or when directed by the commander, such as for indoor ceremonial activities.</a:t>
            </a:r>
          </a:p>
          <a:p>
            <a:pPr marL="800100" lvl="1" indent="-342900" algn="l">
              <a:buAutoNum type="arabicPeriod"/>
            </a:pPr>
            <a:r>
              <a:rPr lang="en-US" sz="1800" b="0" i="0" u="none" strike="noStrike" baseline="0" dirty="0">
                <a:latin typeface="ArialMT"/>
              </a:rPr>
              <a:t>Male and female Soldiers are not required to wear headgear to evening social events (after retreat) when wearing the Army service and dress uniforms or the mess and evening mess uniforms.</a:t>
            </a:r>
          </a:p>
        </p:txBody>
      </p:sp>
      <p:sp>
        <p:nvSpPr>
          <p:cNvPr id="4" name="Slide Number Placeholder 3"/>
          <p:cNvSpPr>
            <a:spLocks noGrp="1"/>
          </p:cNvSpPr>
          <p:nvPr>
            <p:ph type="sldNum" sz="quarter" idx="5"/>
          </p:nvPr>
        </p:nvSpPr>
        <p:spPr/>
        <p:txBody>
          <a:bodyPr/>
          <a:lstStyle/>
          <a:p>
            <a:fld id="{ABFFC145-CA71-4A13-B3B9-327E98BFF66E}" type="slidenum">
              <a:rPr lang="en-US" smtClean="0"/>
              <a:t>3</a:t>
            </a:fld>
            <a:endParaRPr lang="en-US"/>
          </a:p>
        </p:txBody>
      </p:sp>
    </p:spTree>
    <p:extLst>
      <p:ext uri="{BB962C8B-B14F-4D97-AF65-F5344CB8AC3E}">
        <p14:creationId xmlns:p14="http://schemas.microsoft.com/office/powerpoint/2010/main" val="695543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BFFC145-CA71-4A13-B3B9-327E98BFF66E}" type="slidenum">
              <a:rPr lang="en-US" smtClean="0"/>
              <a:t>4</a:t>
            </a:fld>
            <a:endParaRPr lang="en-US"/>
          </a:p>
        </p:txBody>
      </p:sp>
    </p:spTree>
    <p:extLst>
      <p:ext uri="{BB962C8B-B14F-4D97-AF65-F5344CB8AC3E}">
        <p14:creationId xmlns:p14="http://schemas.microsoft.com/office/powerpoint/2010/main" val="2123034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BFFC145-CA71-4A13-B3B9-327E98BFF66E}" type="slidenum">
              <a:rPr lang="en-US" smtClean="0"/>
              <a:t>5</a:t>
            </a:fld>
            <a:endParaRPr lang="en-US"/>
          </a:p>
        </p:txBody>
      </p:sp>
    </p:spTree>
    <p:extLst>
      <p:ext uri="{BB962C8B-B14F-4D97-AF65-F5344CB8AC3E}">
        <p14:creationId xmlns:p14="http://schemas.microsoft.com/office/powerpoint/2010/main" val="35234041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380" y="2414487"/>
            <a:ext cx="8549640" cy="1666028"/>
          </a:xfrm>
        </p:spPr>
        <p:txBody>
          <a:bodyPr/>
          <a:lstStyle/>
          <a:p>
            <a:r>
              <a:rPr lang="en-US"/>
              <a:t>Click to edit Master title style</a:t>
            </a:r>
          </a:p>
        </p:txBody>
      </p:sp>
      <p:sp>
        <p:nvSpPr>
          <p:cNvPr id="3" name="Subtitle 2"/>
          <p:cNvSpPr>
            <a:spLocks noGrp="1"/>
          </p:cNvSpPr>
          <p:nvPr>
            <p:ph type="subTitle" idx="1"/>
          </p:nvPr>
        </p:nvSpPr>
        <p:spPr>
          <a:xfrm>
            <a:off x="1508760" y="4404360"/>
            <a:ext cx="7040880" cy="1986280"/>
          </a:xfrm>
        </p:spPr>
        <p:txBody>
          <a:bodyPr/>
          <a:lstStyle>
            <a:lvl1pPr marL="0" indent="0" algn="ctr">
              <a:buNone/>
              <a:defRPr>
                <a:solidFill>
                  <a:schemeClr val="tx1">
                    <a:tint val="75000"/>
                  </a:schemeClr>
                </a:solidFill>
              </a:defRPr>
            </a:lvl1pPr>
            <a:lvl2pPr marL="282885" indent="0" algn="ctr">
              <a:buNone/>
              <a:defRPr>
                <a:solidFill>
                  <a:schemeClr val="tx1">
                    <a:tint val="75000"/>
                  </a:schemeClr>
                </a:solidFill>
              </a:defRPr>
            </a:lvl2pPr>
            <a:lvl3pPr marL="565771" indent="0" algn="ctr">
              <a:buNone/>
              <a:defRPr>
                <a:solidFill>
                  <a:schemeClr val="tx1">
                    <a:tint val="75000"/>
                  </a:schemeClr>
                </a:solidFill>
              </a:defRPr>
            </a:lvl3pPr>
            <a:lvl4pPr marL="848656" indent="0" algn="ctr">
              <a:buNone/>
              <a:defRPr>
                <a:solidFill>
                  <a:schemeClr val="tx1">
                    <a:tint val="75000"/>
                  </a:schemeClr>
                </a:solidFill>
              </a:defRPr>
            </a:lvl4pPr>
            <a:lvl5pPr marL="1131542" indent="0" algn="ctr">
              <a:buNone/>
              <a:defRPr>
                <a:solidFill>
                  <a:schemeClr val="tx1">
                    <a:tint val="75000"/>
                  </a:schemeClr>
                </a:solidFill>
              </a:defRPr>
            </a:lvl5pPr>
            <a:lvl6pPr marL="1414427" indent="0" algn="ctr">
              <a:buNone/>
              <a:defRPr>
                <a:solidFill>
                  <a:schemeClr val="tx1">
                    <a:tint val="75000"/>
                  </a:schemeClr>
                </a:solidFill>
              </a:defRPr>
            </a:lvl6pPr>
            <a:lvl7pPr marL="1697313" indent="0" algn="ctr">
              <a:buNone/>
              <a:defRPr>
                <a:solidFill>
                  <a:schemeClr val="tx1">
                    <a:tint val="75000"/>
                  </a:schemeClr>
                </a:solidFill>
              </a:defRPr>
            </a:lvl7pPr>
            <a:lvl8pPr marL="1980198" indent="0" algn="ctr">
              <a:buNone/>
              <a:defRPr>
                <a:solidFill>
                  <a:schemeClr val="tx1">
                    <a:tint val="75000"/>
                  </a:schemeClr>
                </a:solidFill>
              </a:defRPr>
            </a:lvl8pPr>
            <a:lvl9pPr marL="2263083" indent="0" algn="ctr">
              <a:buNone/>
              <a:defRPr>
                <a:solidFill>
                  <a:schemeClr val="tx1">
                    <a:tint val="75000"/>
                  </a:schemeClr>
                </a:solidFill>
              </a:defRPr>
            </a:lvl9pPr>
          </a:lstStyle>
          <a:p>
            <a:r>
              <a:rPr lang="en-US"/>
              <a:t>Click to edit Master subtitle style</a:t>
            </a:r>
          </a:p>
        </p:txBody>
      </p:sp>
      <p:sp>
        <p:nvSpPr>
          <p:cNvPr id="7" name="Date Placeholder 3"/>
          <p:cNvSpPr>
            <a:spLocks noGrp="1"/>
          </p:cNvSpPr>
          <p:nvPr>
            <p:ph type="dt" sz="half" idx="2"/>
          </p:nvPr>
        </p:nvSpPr>
        <p:spPr>
          <a:xfrm>
            <a:off x="502920" y="7203869"/>
            <a:ext cx="2346960" cy="413808"/>
          </a:xfrm>
          <a:prstGeom prst="rect">
            <a:avLst/>
          </a:prstGeom>
        </p:spPr>
        <p:txBody>
          <a:bodyPr vert="horz" lIns="91440" tIns="45720" rIns="91440" bIns="45720" rtlCol="0" anchor="ctr"/>
          <a:lstStyle>
            <a:lvl1pPr algn="l">
              <a:defRPr sz="743">
                <a:solidFill>
                  <a:schemeClr val="tx1">
                    <a:tint val="75000"/>
                  </a:schemeClr>
                </a:solidFill>
              </a:defRPr>
            </a:lvl1pPr>
          </a:lstStyle>
          <a:p>
            <a:fld id="{D6D6059E-9656-43AA-A013-8BC46FB43FB8}" type="datetime1">
              <a:rPr lang="en-US" smtClean="0">
                <a:solidFill>
                  <a:prstClr val="black">
                    <a:tint val="75000"/>
                  </a:prstClr>
                </a:solidFill>
              </a:rPr>
              <a:t>6/13/2024</a:t>
            </a:fld>
            <a:endParaRPr lang="en-US">
              <a:solidFill>
                <a:prstClr val="black">
                  <a:tint val="75000"/>
                </a:prstClr>
              </a:solidFill>
            </a:endParaRPr>
          </a:p>
        </p:txBody>
      </p:sp>
      <p:sp>
        <p:nvSpPr>
          <p:cNvPr id="9" name="Slide Number Placeholder 5"/>
          <p:cNvSpPr>
            <a:spLocks noGrp="1"/>
          </p:cNvSpPr>
          <p:nvPr>
            <p:ph type="sldNum" sz="quarter" idx="4"/>
          </p:nvPr>
        </p:nvSpPr>
        <p:spPr>
          <a:xfrm>
            <a:off x="7208520" y="7203869"/>
            <a:ext cx="2346960" cy="413808"/>
          </a:xfrm>
          <a:prstGeom prst="rect">
            <a:avLst/>
          </a:prstGeom>
        </p:spPr>
        <p:txBody>
          <a:bodyPr vert="horz" lIns="91440" tIns="45720" rIns="91440" bIns="45720" rtlCol="0" anchor="ctr"/>
          <a:lstStyle>
            <a:lvl1pPr algn="r">
              <a:defRPr sz="743">
                <a:solidFill>
                  <a:schemeClr val="tx1">
                    <a:tint val="75000"/>
                  </a:schemeClr>
                </a:solidFill>
              </a:defRPr>
            </a:lvl1pPr>
          </a:lstStyle>
          <a:p>
            <a:fld id="{9CADDA99-7BDC-4DCF-B8BD-373DA7CECD6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847744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02920" y="7203869"/>
            <a:ext cx="2346960" cy="413808"/>
          </a:xfrm>
          <a:prstGeom prst="rect">
            <a:avLst/>
          </a:prstGeom>
        </p:spPr>
        <p:txBody>
          <a:bodyPr vert="horz" lIns="91440" tIns="45720" rIns="91440" bIns="45720" rtlCol="0" anchor="ctr"/>
          <a:lstStyle>
            <a:lvl1pPr algn="l">
              <a:defRPr sz="743">
                <a:solidFill>
                  <a:schemeClr val="tx1">
                    <a:tint val="75000"/>
                  </a:schemeClr>
                </a:solidFill>
              </a:defRPr>
            </a:lvl1pPr>
          </a:lstStyle>
          <a:p>
            <a:fld id="{60DD70FF-7B0E-4D8B-A606-BFA72732D7B4}" type="datetime1">
              <a:rPr lang="en-US" smtClean="0">
                <a:solidFill>
                  <a:prstClr val="black">
                    <a:tint val="75000"/>
                  </a:prstClr>
                </a:solidFill>
              </a:rPr>
              <a:t>6/13/2024</a:t>
            </a:fld>
            <a:endParaRPr lang="en-US">
              <a:solidFill>
                <a:prstClr val="black">
                  <a:tint val="75000"/>
                </a:prstClr>
              </a:solidFill>
            </a:endParaRPr>
          </a:p>
        </p:txBody>
      </p:sp>
      <p:sp>
        <p:nvSpPr>
          <p:cNvPr id="5" name="Footer Placeholder 4"/>
          <p:cNvSpPr>
            <a:spLocks noGrp="1"/>
          </p:cNvSpPr>
          <p:nvPr>
            <p:ph type="ftr" sz="quarter" idx="3"/>
          </p:nvPr>
        </p:nvSpPr>
        <p:spPr>
          <a:xfrm>
            <a:off x="3436620" y="7203869"/>
            <a:ext cx="3185160" cy="413808"/>
          </a:xfrm>
          <a:prstGeom prst="rect">
            <a:avLst/>
          </a:prstGeom>
        </p:spPr>
        <p:txBody>
          <a:bodyPr vert="horz" lIns="91440" tIns="45720" rIns="91440" bIns="45720" rtlCol="0" anchor="ctr"/>
          <a:lstStyle>
            <a:lvl1pPr algn="ctr">
              <a:defRPr sz="743">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7208520" y="7203869"/>
            <a:ext cx="2346960" cy="413808"/>
          </a:xfrm>
          <a:prstGeom prst="rect">
            <a:avLst/>
          </a:prstGeom>
        </p:spPr>
        <p:txBody>
          <a:bodyPr vert="horz" lIns="91440" tIns="45720" rIns="91440" bIns="45720" rtlCol="0" anchor="ctr"/>
          <a:lstStyle>
            <a:lvl1pPr algn="r">
              <a:defRPr sz="743">
                <a:solidFill>
                  <a:schemeClr val="tx1">
                    <a:tint val="75000"/>
                  </a:schemeClr>
                </a:solidFill>
              </a:defRPr>
            </a:lvl1pPr>
          </a:lstStyle>
          <a:p>
            <a:fld id="{9CADDA99-7BDC-4DCF-B8BD-373DA7CECD6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53369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Date Placeholder 3"/>
          <p:cNvSpPr>
            <a:spLocks noGrp="1"/>
          </p:cNvSpPr>
          <p:nvPr>
            <p:ph type="dt" sz="half" idx="2"/>
          </p:nvPr>
        </p:nvSpPr>
        <p:spPr>
          <a:xfrm>
            <a:off x="502920" y="7203869"/>
            <a:ext cx="2346960" cy="413808"/>
          </a:xfrm>
          <a:prstGeom prst="rect">
            <a:avLst/>
          </a:prstGeom>
        </p:spPr>
        <p:txBody>
          <a:bodyPr vert="horz" lIns="91440" tIns="45720" rIns="91440" bIns="45720" rtlCol="0" anchor="ctr"/>
          <a:lstStyle>
            <a:lvl1pPr algn="l">
              <a:defRPr sz="743">
                <a:solidFill>
                  <a:schemeClr val="tx1">
                    <a:tint val="75000"/>
                  </a:schemeClr>
                </a:solidFill>
              </a:defRPr>
            </a:lvl1pPr>
          </a:lstStyle>
          <a:p>
            <a:fld id="{BFAA9DCA-46AB-4446-9C8F-BBB74386135A}" type="datetime1">
              <a:rPr lang="en-US" smtClean="0">
                <a:solidFill>
                  <a:prstClr val="black">
                    <a:tint val="75000"/>
                  </a:prstClr>
                </a:solidFill>
              </a:rPr>
              <a:t>6/13/2024</a:t>
            </a:fld>
            <a:endParaRPr lang="en-US">
              <a:solidFill>
                <a:prstClr val="black">
                  <a:tint val="75000"/>
                </a:prstClr>
              </a:solidFill>
            </a:endParaRPr>
          </a:p>
        </p:txBody>
      </p:sp>
      <p:sp>
        <p:nvSpPr>
          <p:cNvPr id="4" name="Slide Number Placeholder 5"/>
          <p:cNvSpPr>
            <a:spLocks noGrp="1"/>
          </p:cNvSpPr>
          <p:nvPr>
            <p:ph type="sldNum" sz="quarter" idx="4"/>
          </p:nvPr>
        </p:nvSpPr>
        <p:spPr>
          <a:xfrm>
            <a:off x="7208520" y="7203869"/>
            <a:ext cx="2346960" cy="413808"/>
          </a:xfrm>
          <a:prstGeom prst="rect">
            <a:avLst/>
          </a:prstGeom>
        </p:spPr>
        <p:txBody>
          <a:bodyPr vert="horz" lIns="91440" tIns="45720" rIns="91440" bIns="45720" rtlCol="0" anchor="ctr"/>
          <a:lstStyle>
            <a:lvl1pPr algn="r">
              <a:defRPr sz="743">
                <a:solidFill>
                  <a:schemeClr val="tx1">
                    <a:tint val="75000"/>
                  </a:schemeClr>
                </a:solidFill>
              </a:defRPr>
            </a:lvl1pPr>
          </a:lstStyle>
          <a:p>
            <a:fld id="{9CADDA99-7BDC-4DCF-B8BD-373DA7CECD6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9716527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7BAC894-96DB-1360-2E44-5D3FF0877DDC}"/>
              </a:ext>
            </a:extLst>
          </p:cNvPr>
          <p:cNvSpPr/>
          <p:nvPr userDrawn="1"/>
        </p:nvSpPr>
        <p:spPr>
          <a:xfrm>
            <a:off x="0" y="0"/>
            <a:ext cx="10058400" cy="1134737"/>
          </a:xfrm>
          <a:prstGeom prst="rect">
            <a:avLst/>
          </a:prstGeom>
          <a:blipFill dpi="0" rotWithShape="1">
            <a:blip r:embed="rId5">
              <a:alphaModFix amt="6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502920" y="777240"/>
            <a:ext cx="9052560" cy="12954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502920" y="1813565"/>
            <a:ext cx="9052560" cy="512942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02920" y="7203869"/>
            <a:ext cx="2346960" cy="413808"/>
          </a:xfrm>
          <a:prstGeom prst="rect">
            <a:avLst/>
          </a:prstGeom>
        </p:spPr>
        <p:txBody>
          <a:bodyPr vert="horz" lIns="91440" tIns="45720" rIns="91440" bIns="45720" rtlCol="0" anchor="ctr"/>
          <a:lstStyle>
            <a:lvl1pPr algn="l">
              <a:defRPr sz="743">
                <a:solidFill>
                  <a:schemeClr val="tx1">
                    <a:tint val="75000"/>
                  </a:schemeClr>
                </a:solidFill>
              </a:defRPr>
            </a:lvl1pPr>
          </a:lstStyle>
          <a:p>
            <a:fld id="{D2D6290E-CE9E-4212-9F1C-E95B13939DE0}" type="datetime1">
              <a:rPr lang="en-US" smtClean="0">
                <a:solidFill>
                  <a:prstClr val="black">
                    <a:tint val="75000"/>
                  </a:prstClr>
                </a:solidFill>
              </a:rPr>
              <a:t>6/13/2024</a:t>
            </a:fld>
            <a:endParaRPr lang="en-US">
              <a:solidFill>
                <a:prstClr val="black">
                  <a:tint val="75000"/>
                </a:prstClr>
              </a:solidFill>
            </a:endParaRPr>
          </a:p>
        </p:txBody>
      </p:sp>
      <p:sp>
        <p:nvSpPr>
          <p:cNvPr id="6" name="Slide Number Placeholder 5"/>
          <p:cNvSpPr>
            <a:spLocks noGrp="1"/>
          </p:cNvSpPr>
          <p:nvPr>
            <p:ph type="sldNum" sz="quarter" idx="4"/>
          </p:nvPr>
        </p:nvSpPr>
        <p:spPr>
          <a:xfrm>
            <a:off x="7208520" y="7203869"/>
            <a:ext cx="2346960" cy="413808"/>
          </a:xfrm>
          <a:prstGeom prst="rect">
            <a:avLst/>
          </a:prstGeom>
        </p:spPr>
        <p:txBody>
          <a:bodyPr vert="horz" lIns="91440" tIns="45720" rIns="91440" bIns="45720" rtlCol="0" anchor="ctr"/>
          <a:lstStyle>
            <a:lvl1pPr algn="r">
              <a:defRPr sz="743">
                <a:solidFill>
                  <a:schemeClr val="tx1">
                    <a:tint val="75000"/>
                  </a:schemeClr>
                </a:solidFill>
              </a:defRPr>
            </a:lvl1pPr>
          </a:lstStyle>
          <a:p>
            <a:fld id="{9CADDA99-7BDC-4DCF-B8BD-373DA7CECD67}" type="slidenum">
              <a:rPr lang="en-US" smtClean="0">
                <a:solidFill>
                  <a:prstClr val="black">
                    <a:tint val="75000"/>
                  </a:prstClr>
                </a:solidFill>
              </a:rPr>
              <a:pPr/>
              <a:t>‹#›</a:t>
            </a:fld>
            <a:endParaRPr lang="en-US">
              <a:solidFill>
                <a:prstClr val="black">
                  <a:tint val="75000"/>
                </a:prstClr>
              </a:solidFill>
            </a:endParaRPr>
          </a:p>
        </p:txBody>
      </p:sp>
      <p:pic>
        <p:nvPicPr>
          <p:cNvPr id="8" name="Picture 2" descr="C:\Users\philip.secrist\AppData\Local\Microsoft\Windows\Temporary Internet Files\Content.Outlook\3HIVUT20\547px-US-ArmyCorpsOfEngineers-RegimentalCrest_svg_1.png"/>
          <p:cNvPicPr>
            <a:picLocks noChangeAspect="1" noChangeArrowheads="1"/>
          </p:cNvPicPr>
          <p:nvPr userDrawn="1"/>
        </p:nvPicPr>
        <p:blipFill>
          <a:blip r:embed="rId6" cstate="email">
            <a:extLst>
              <a:ext uri="{28A0092B-C50C-407E-A947-70E740481C1C}">
                <a14:useLocalDpi xmlns:a14="http://schemas.microsoft.com/office/drawing/2010/main" val="0"/>
              </a:ext>
            </a:extLst>
          </a:blip>
          <a:srcRect/>
          <a:stretch>
            <a:fillRect/>
          </a:stretch>
        </p:blipFill>
        <p:spPr bwMode="auto">
          <a:xfrm>
            <a:off x="9128216" y="263515"/>
            <a:ext cx="742897" cy="838172"/>
          </a:xfrm>
          <a:prstGeom prst="rect">
            <a:avLst/>
          </a:prstGeom>
          <a:ln>
            <a:noFill/>
          </a:ln>
          <a:effectLst>
            <a:outerShdw blurRad="50800" dist="38100" dir="2700000" algn="tl" rotWithShape="0">
              <a:prstClr val="black">
                <a:alpha val="70000"/>
              </a:prstClr>
            </a:outerShdw>
          </a:effectLst>
        </p:spPr>
      </p:pic>
      <p:pic>
        <p:nvPicPr>
          <p:cNvPr id="12" name="Picture 11" descr="Icon&#10;&#10;Description automatically generated">
            <a:extLst>
              <a:ext uri="{FF2B5EF4-FFF2-40B4-BE49-F238E27FC236}">
                <a16:creationId xmlns:a16="http://schemas.microsoft.com/office/drawing/2014/main" id="{93476B6A-95EB-EA54-08DC-0EE224C573CB}"/>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68719" y="263515"/>
            <a:ext cx="868402" cy="866665"/>
          </a:xfrm>
          <a:prstGeom prst="rect">
            <a:avLst/>
          </a:prstGeom>
        </p:spPr>
      </p:pic>
    </p:spTree>
    <p:extLst>
      <p:ext uri="{BB962C8B-B14F-4D97-AF65-F5344CB8AC3E}">
        <p14:creationId xmlns:p14="http://schemas.microsoft.com/office/powerpoint/2010/main" val="30792657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hf hdr="0"/>
  <p:txStyles>
    <p:titleStyle>
      <a:lvl1pPr algn="ctr" defTabSz="565771" rtl="0" eaLnBrk="1" latinLnBrk="0" hangingPunct="1">
        <a:spcBef>
          <a:spcPct val="0"/>
        </a:spcBef>
        <a:buNone/>
        <a:defRPr sz="2723" kern="1200">
          <a:solidFill>
            <a:schemeClr val="tx1"/>
          </a:solidFill>
          <a:latin typeface="+mj-lt"/>
          <a:ea typeface="+mj-ea"/>
          <a:cs typeface="+mj-cs"/>
        </a:defRPr>
      </a:lvl1pPr>
    </p:titleStyle>
    <p:bodyStyle>
      <a:lvl1pPr marL="212164" indent="-212164" algn="l" defTabSz="565771" rtl="0" eaLnBrk="1" latinLnBrk="0" hangingPunct="1">
        <a:spcBef>
          <a:spcPct val="20000"/>
        </a:spcBef>
        <a:buFont typeface="Arial" pitchFamily="34" charset="0"/>
        <a:buChar char="•"/>
        <a:defRPr sz="1980" kern="1200">
          <a:solidFill>
            <a:schemeClr val="tx1"/>
          </a:solidFill>
          <a:latin typeface="+mn-lt"/>
          <a:ea typeface="+mn-ea"/>
          <a:cs typeface="+mn-cs"/>
        </a:defRPr>
      </a:lvl1pPr>
      <a:lvl2pPr marL="459689" indent="-176804" algn="l" defTabSz="565771" rtl="0" eaLnBrk="1" latinLnBrk="0" hangingPunct="1">
        <a:spcBef>
          <a:spcPct val="20000"/>
        </a:spcBef>
        <a:buFont typeface="Arial" pitchFamily="34" charset="0"/>
        <a:buChar char="–"/>
        <a:defRPr sz="1733" kern="1200">
          <a:solidFill>
            <a:schemeClr val="tx1"/>
          </a:solidFill>
          <a:latin typeface="+mn-lt"/>
          <a:ea typeface="+mn-ea"/>
          <a:cs typeface="+mn-cs"/>
        </a:defRPr>
      </a:lvl2pPr>
      <a:lvl3pPr marL="707214" indent="-141443" algn="l" defTabSz="565771" rtl="0" eaLnBrk="1" latinLnBrk="0" hangingPunct="1">
        <a:spcBef>
          <a:spcPct val="20000"/>
        </a:spcBef>
        <a:buFont typeface="Arial" pitchFamily="34" charset="0"/>
        <a:buChar char="•"/>
        <a:defRPr sz="1485" kern="1200">
          <a:solidFill>
            <a:schemeClr val="tx1"/>
          </a:solidFill>
          <a:latin typeface="+mn-lt"/>
          <a:ea typeface="+mn-ea"/>
          <a:cs typeface="+mn-cs"/>
        </a:defRPr>
      </a:lvl3pPr>
      <a:lvl4pPr marL="990100"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4pPr>
      <a:lvl5pPr marL="1272985"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5pPr>
      <a:lvl6pPr marL="1555871"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6pPr>
      <a:lvl7pPr marL="1838756"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7pPr>
      <a:lvl8pPr marL="2121641"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8pPr>
      <a:lvl9pPr marL="2404527"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9pPr>
    </p:bodyStyle>
    <p:otherStyle>
      <a:defPPr>
        <a:defRPr lang="en-US"/>
      </a:defPPr>
      <a:lvl1pPr marL="0" algn="l" defTabSz="565771" rtl="0" eaLnBrk="1" latinLnBrk="0" hangingPunct="1">
        <a:defRPr sz="1115" kern="1200">
          <a:solidFill>
            <a:schemeClr val="tx1"/>
          </a:solidFill>
          <a:latin typeface="+mn-lt"/>
          <a:ea typeface="+mn-ea"/>
          <a:cs typeface="+mn-cs"/>
        </a:defRPr>
      </a:lvl1pPr>
      <a:lvl2pPr marL="282885" algn="l" defTabSz="565771" rtl="0" eaLnBrk="1" latinLnBrk="0" hangingPunct="1">
        <a:defRPr sz="1115" kern="1200">
          <a:solidFill>
            <a:schemeClr val="tx1"/>
          </a:solidFill>
          <a:latin typeface="+mn-lt"/>
          <a:ea typeface="+mn-ea"/>
          <a:cs typeface="+mn-cs"/>
        </a:defRPr>
      </a:lvl2pPr>
      <a:lvl3pPr marL="565771" algn="l" defTabSz="565771" rtl="0" eaLnBrk="1" latinLnBrk="0" hangingPunct="1">
        <a:defRPr sz="1115" kern="1200">
          <a:solidFill>
            <a:schemeClr val="tx1"/>
          </a:solidFill>
          <a:latin typeface="+mn-lt"/>
          <a:ea typeface="+mn-ea"/>
          <a:cs typeface="+mn-cs"/>
        </a:defRPr>
      </a:lvl3pPr>
      <a:lvl4pPr marL="848656" algn="l" defTabSz="565771" rtl="0" eaLnBrk="1" latinLnBrk="0" hangingPunct="1">
        <a:defRPr sz="1115" kern="1200">
          <a:solidFill>
            <a:schemeClr val="tx1"/>
          </a:solidFill>
          <a:latin typeface="+mn-lt"/>
          <a:ea typeface="+mn-ea"/>
          <a:cs typeface="+mn-cs"/>
        </a:defRPr>
      </a:lvl4pPr>
      <a:lvl5pPr marL="1131542" algn="l" defTabSz="565771" rtl="0" eaLnBrk="1" latinLnBrk="0" hangingPunct="1">
        <a:defRPr sz="1115" kern="1200">
          <a:solidFill>
            <a:schemeClr val="tx1"/>
          </a:solidFill>
          <a:latin typeface="+mn-lt"/>
          <a:ea typeface="+mn-ea"/>
          <a:cs typeface="+mn-cs"/>
        </a:defRPr>
      </a:lvl5pPr>
      <a:lvl6pPr marL="1414427" algn="l" defTabSz="565771" rtl="0" eaLnBrk="1" latinLnBrk="0" hangingPunct="1">
        <a:defRPr sz="1115" kern="1200">
          <a:solidFill>
            <a:schemeClr val="tx1"/>
          </a:solidFill>
          <a:latin typeface="+mn-lt"/>
          <a:ea typeface="+mn-ea"/>
          <a:cs typeface="+mn-cs"/>
        </a:defRPr>
      </a:lvl6pPr>
      <a:lvl7pPr marL="1697313" algn="l" defTabSz="565771" rtl="0" eaLnBrk="1" latinLnBrk="0" hangingPunct="1">
        <a:defRPr sz="1115" kern="1200">
          <a:solidFill>
            <a:schemeClr val="tx1"/>
          </a:solidFill>
          <a:latin typeface="+mn-lt"/>
          <a:ea typeface="+mn-ea"/>
          <a:cs typeface="+mn-cs"/>
        </a:defRPr>
      </a:lvl7pPr>
      <a:lvl8pPr marL="1980198" algn="l" defTabSz="565771" rtl="0" eaLnBrk="1" latinLnBrk="0" hangingPunct="1">
        <a:defRPr sz="1115" kern="1200">
          <a:solidFill>
            <a:schemeClr val="tx1"/>
          </a:solidFill>
          <a:latin typeface="+mn-lt"/>
          <a:ea typeface="+mn-ea"/>
          <a:cs typeface="+mn-cs"/>
        </a:defRPr>
      </a:lvl8pPr>
      <a:lvl9pPr marL="2263083" algn="l" defTabSz="565771" rtl="0" eaLnBrk="1" latinLnBrk="0" hangingPunct="1">
        <a:defRPr sz="11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3694132"/>
            <a:ext cx="10001250" cy="384137"/>
          </a:xfrm>
        </p:spPr>
        <p:txBody>
          <a:bodyPr>
            <a:normAutofit/>
          </a:bodyPr>
          <a:lstStyle/>
          <a:p>
            <a:r>
              <a:rPr lang="en-US" sz="1800" b="1" i="0" u="none" strike="noStrike" baseline="0" dirty="0">
                <a:latin typeface="Arial-BoldMT"/>
              </a:rPr>
              <a:t>WEAR </a:t>
            </a:r>
            <a:r>
              <a:rPr lang="en-US" sz="1800" b="1" i="0" u="none" strike="noStrike" baseline="0">
                <a:latin typeface="Arial-BoldMT"/>
              </a:rPr>
              <a:t>AND APPEARANCE </a:t>
            </a:r>
            <a:r>
              <a:rPr lang="en-US" sz="1800" b="1" i="0" u="none" strike="noStrike" baseline="0" dirty="0">
                <a:latin typeface="Arial-BoldMT"/>
              </a:rPr>
              <a:t>OF ARMY UNIFORMS AND INSIGNIA</a:t>
            </a:r>
            <a:endParaRPr lang="en-US" dirty="0">
              <a:latin typeface="Arial" panose="020B0604020202020204" pitchFamily="34" charset="0"/>
              <a:cs typeface="Arial" panose="020B0604020202020204" pitchFamily="34" charset="0"/>
            </a:endParaRPr>
          </a:p>
        </p:txBody>
      </p:sp>
      <p:sp>
        <p:nvSpPr>
          <p:cNvPr id="5" name="AutoShape 2" descr="https://powerpoint.dod.online.office365.us/pods/GetClipboardImage.ashx?Id=efe8246c-f0ce-42f7-bb1e-2ccb5219ec29&amp;DC=GX4&amp;pkey=9068427f-9d1f-4b9f-9fdb-fac263ed0081&amp;wdwaccluster=GX4">
            <a:extLst>
              <a:ext uri="{FF2B5EF4-FFF2-40B4-BE49-F238E27FC236}">
                <a16:creationId xmlns:a16="http://schemas.microsoft.com/office/drawing/2014/main" id="{5BFA71B3-1651-435A-85BD-9802D7F779F3}"/>
              </a:ext>
            </a:extLst>
          </p:cNvPr>
          <p:cNvSpPr>
            <a:spLocks noChangeAspect="1" noChangeArrowheads="1"/>
          </p:cNvSpPr>
          <p:nvPr/>
        </p:nvSpPr>
        <p:spPr bwMode="auto">
          <a:xfrm>
            <a:off x="4903470" y="3760470"/>
            <a:ext cx="251460" cy="25146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75438" tIns="37719" rIns="75438" bIns="37719" numCol="1" anchor="t" anchorCtr="0" compatLnSpc="1">
            <a:prstTxWarp prst="textNoShape">
              <a:avLst/>
            </a:prstTxWarp>
          </a:bodyPr>
          <a:lstStyle/>
          <a:p>
            <a:endParaRPr lang="en-US" sz="1485"/>
          </a:p>
        </p:txBody>
      </p:sp>
    </p:spTree>
    <p:extLst>
      <p:ext uri="{BB962C8B-B14F-4D97-AF65-F5344CB8AC3E}">
        <p14:creationId xmlns:p14="http://schemas.microsoft.com/office/powerpoint/2010/main" val="5656987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60B400-B678-4C3F-B99C-587923D71EFD}"/>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AGENDA</a:t>
            </a:r>
          </a:p>
        </p:txBody>
      </p:sp>
      <p:sp>
        <p:nvSpPr>
          <p:cNvPr id="3" name="Content Placeholder 2">
            <a:extLst>
              <a:ext uri="{FF2B5EF4-FFF2-40B4-BE49-F238E27FC236}">
                <a16:creationId xmlns:a16="http://schemas.microsoft.com/office/drawing/2014/main" id="{64F464E7-13CA-43BD-B0A9-74F5A27AD160}"/>
              </a:ext>
            </a:extLst>
          </p:cNvPr>
          <p:cNvSpPr>
            <a:spLocks noGrp="1"/>
          </p:cNvSpPr>
          <p:nvPr>
            <p:ph idx="1"/>
          </p:nvPr>
        </p:nvSpPr>
        <p:spPr/>
        <p:txBody>
          <a:bodyPr>
            <a:normAutofit/>
          </a:bodyPr>
          <a:lstStyle/>
          <a:p>
            <a:pPr fontAlgn="base"/>
            <a:r>
              <a:rPr lang="en-US" sz="2000" i="0" u="none" strike="noStrike" baseline="0" dirty="0">
                <a:latin typeface="Arial" panose="020B0604020202020204" pitchFamily="34" charset="0"/>
                <a:cs typeface="Arial" panose="020B0604020202020204" pitchFamily="34" charset="0"/>
              </a:rPr>
              <a:t>Appearance</a:t>
            </a:r>
          </a:p>
          <a:p>
            <a:pPr fontAlgn="base"/>
            <a:r>
              <a:rPr lang="en-US" sz="2000" dirty="0">
                <a:latin typeface="Arial" panose="020B0604020202020204" pitchFamily="34" charset="0"/>
                <a:cs typeface="Arial" panose="020B0604020202020204" pitchFamily="34" charset="0"/>
              </a:rPr>
              <a:t>Badge types</a:t>
            </a:r>
          </a:p>
          <a:p>
            <a:pPr fontAlgn="base"/>
            <a:r>
              <a:rPr lang="en-US" sz="2000" dirty="0">
                <a:latin typeface="Arial" panose="020B0604020202020204" pitchFamily="34" charset="0"/>
                <a:cs typeface="Arial" panose="020B0604020202020204" pitchFamily="34" charset="0"/>
              </a:rPr>
              <a:t>ACU flag</a:t>
            </a:r>
          </a:p>
          <a:p>
            <a:pPr fontAlgn="base"/>
            <a:r>
              <a:rPr lang="en-US" sz="2000" dirty="0">
                <a:latin typeface="Arial" panose="020B0604020202020204" pitchFamily="34" charset="0"/>
                <a:cs typeface="Arial" panose="020B0604020202020204" pitchFamily="34" charset="0"/>
              </a:rPr>
              <a:t>Service stripes</a:t>
            </a:r>
          </a:p>
          <a:p>
            <a:pPr fontAlgn="base"/>
            <a:r>
              <a:rPr lang="en-US" sz="2000" dirty="0">
                <a:latin typeface="Arial" panose="020B0604020202020204" pitchFamily="34" charset="0"/>
                <a:cs typeface="Arial" panose="020B0604020202020204" pitchFamily="34" charset="0"/>
              </a:rPr>
              <a:t>Headgear</a:t>
            </a:r>
          </a:p>
          <a:p>
            <a:pPr fontAlgn="base"/>
            <a:r>
              <a:rPr lang="en-US" sz="2000" dirty="0">
                <a:latin typeface="Arial" panose="020B0604020202020204" pitchFamily="34" charset="0"/>
                <a:cs typeface="Arial" panose="020B0604020202020204" pitchFamily="34" charset="0"/>
              </a:rPr>
              <a:t>Situational questions</a:t>
            </a:r>
          </a:p>
        </p:txBody>
      </p:sp>
      <p:sp>
        <p:nvSpPr>
          <p:cNvPr id="4" name="Date Placeholder 3">
            <a:extLst>
              <a:ext uri="{FF2B5EF4-FFF2-40B4-BE49-F238E27FC236}">
                <a16:creationId xmlns:a16="http://schemas.microsoft.com/office/drawing/2014/main" id="{BD37E98A-E034-4A76-8427-0B5BE4291F73}"/>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6/13/2024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FFF01523-ADC3-4E49-B21C-C52C0D795436}"/>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2</a:t>
            </a:fld>
            <a:endParaRPr lang="en-US">
              <a:solidFill>
                <a:prstClr val="black">
                  <a:tint val="75000"/>
                </a:prstClr>
              </a:solidFill>
            </a:endParaRPr>
          </a:p>
        </p:txBody>
      </p:sp>
    </p:spTree>
    <p:extLst>
      <p:ext uri="{BB962C8B-B14F-4D97-AF65-F5344CB8AC3E}">
        <p14:creationId xmlns:p14="http://schemas.microsoft.com/office/powerpoint/2010/main" val="1331570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60B400-B678-4C3F-B99C-587923D71EFD}"/>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Knowledge Check</a:t>
            </a:r>
          </a:p>
        </p:txBody>
      </p:sp>
      <p:sp>
        <p:nvSpPr>
          <p:cNvPr id="4" name="Date Placeholder 3">
            <a:extLst>
              <a:ext uri="{FF2B5EF4-FFF2-40B4-BE49-F238E27FC236}">
                <a16:creationId xmlns:a16="http://schemas.microsoft.com/office/drawing/2014/main" id="{BD37E98A-E034-4A76-8427-0B5BE4291F73}"/>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6/13/2024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FFF01523-ADC3-4E49-B21C-C52C0D795436}"/>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3</a:t>
            </a:fld>
            <a:endParaRPr lang="en-US">
              <a:solidFill>
                <a:prstClr val="black">
                  <a:tint val="75000"/>
                </a:prstClr>
              </a:solidFill>
            </a:endParaRPr>
          </a:p>
        </p:txBody>
      </p:sp>
      <p:sp>
        <p:nvSpPr>
          <p:cNvPr id="9" name="Rectangle 8">
            <a:extLst>
              <a:ext uri="{FF2B5EF4-FFF2-40B4-BE49-F238E27FC236}">
                <a16:creationId xmlns:a16="http://schemas.microsoft.com/office/drawing/2014/main" id="{864B8DE9-1EC8-CB4D-F00C-98FA38BFC573}"/>
              </a:ext>
            </a:extLst>
          </p:cNvPr>
          <p:cNvSpPr/>
          <p:nvPr/>
        </p:nvSpPr>
        <p:spPr>
          <a:xfrm>
            <a:off x="0" y="1851322"/>
            <a:ext cx="10058400" cy="3693319"/>
          </a:xfrm>
          <a:prstGeom prst="rect">
            <a:avLst/>
          </a:prstGeom>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800" b="1" i="0" u="none" strike="noStrike" baseline="0" dirty="0">
                <a:latin typeface="Arial-BoldMT"/>
              </a:rPr>
              <a:t>What does a Soldier’s appearance measure?</a:t>
            </a:r>
          </a:p>
          <a:p>
            <a:pPr algn="ctr"/>
            <a:endParaRPr lang="en-US" b="1" dirty="0">
              <a:latin typeface="Arial-BoldMT"/>
              <a:cs typeface="Arial" panose="020B0604020202020204" pitchFamily="34" charset="0"/>
            </a:endParaRPr>
          </a:p>
          <a:p>
            <a:pPr algn="ctr"/>
            <a:r>
              <a:rPr lang="en-US" sz="1800" b="1" i="0" u="none" strike="noStrike" baseline="0" dirty="0">
                <a:latin typeface="Arial-BoldMT"/>
              </a:rPr>
              <a:t>What is a matter of personal pride for all Soldiers?</a:t>
            </a:r>
            <a:endParaRPr lang="en-US" sz="1800" b="1" i="0" u="none" strike="noStrike" baseline="0" dirty="0">
              <a:latin typeface="Arial-BoldMT"/>
              <a:cs typeface="Arial" panose="020B0604020202020204" pitchFamily="34" charset="0"/>
            </a:endParaRPr>
          </a:p>
          <a:p>
            <a:pPr algn="ctr"/>
            <a:endParaRPr lang="en-US" b="1" dirty="0">
              <a:latin typeface="Arial-BoldMT"/>
              <a:cs typeface="Arial" panose="020B0604020202020204" pitchFamily="34" charset="0"/>
            </a:endParaRPr>
          </a:p>
          <a:p>
            <a:pPr algn="ctr"/>
            <a:r>
              <a:rPr lang="en-US" sz="1800" b="1" i="0" u="none" strike="noStrike" baseline="0" dirty="0">
                <a:latin typeface="Arial-BoldMT"/>
              </a:rPr>
              <a:t>What are the different types of Badges for wear on the uniform?</a:t>
            </a:r>
            <a:endParaRPr lang="en-US" sz="1800" b="1" i="0" u="none" strike="noStrike" baseline="0" dirty="0">
              <a:latin typeface="Arial-BoldMT"/>
              <a:cs typeface="Arial" panose="020B0604020202020204" pitchFamily="34" charset="0"/>
            </a:endParaRPr>
          </a:p>
          <a:p>
            <a:pPr algn="ctr"/>
            <a:endParaRPr lang="en-US" b="1" dirty="0">
              <a:latin typeface="Arial-BoldMT"/>
              <a:cs typeface="Arial" panose="020B0604020202020204" pitchFamily="34" charset="0"/>
            </a:endParaRPr>
          </a:p>
          <a:p>
            <a:pPr algn="ctr"/>
            <a:r>
              <a:rPr lang="en-US" sz="1800" b="1" i="0" u="none" strike="noStrike" baseline="0" dirty="0">
                <a:latin typeface="Arial-BoldMT"/>
              </a:rPr>
              <a:t>Why is the significance of the stars facing front on the Shoulder Flag?</a:t>
            </a:r>
            <a:endParaRPr lang="en-US" sz="1800" b="1" i="0" u="none" strike="noStrike" baseline="0" dirty="0">
              <a:latin typeface="Arial-BoldMT"/>
              <a:cs typeface="Arial" panose="020B0604020202020204" pitchFamily="34" charset="0"/>
            </a:endParaRPr>
          </a:p>
          <a:p>
            <a:pPr algn="ctr"/>
            <a:endParaRPr lang="en-US" b="1" dirty="0">
              <a:latin typeface="Arial-BoldMT"/>
              <a:cs typeface="Arial" panose="020B0604020202020204" pitchFamily="34" charset="0"/>
            </a:endParaRPr>
          </a:p>
          <a:p>
            <a:pPr algn="ctr"/>
            <a:r>
              <a:rPr lang="en-US" sz="1800" b="1" i="0" u="none" strike="noStrike" baseline="0" dirty="0">
                <a:latin typeface="Arial-BoldMT"/>
              </a:rPr>
              <a:t>What does each service stripe represent on the uniform represent?</a:t>
            </a:r>
            <a:endParaRPr lang="en-US" sz="1800" b="1" i="0" u="none" strike="noStrike" baseline="0" dirty="0">
              <a:latin typeface="Arial-BoldMT"/>
              <a:cs typeface="Arial" panose="020B0604020202020204" pitchFamily="34" charset="0"/>
            </a:endParaRPr>
          </a:p>
          <a:p>
            <a:pPr algn="ctr"/>
            <a:endParaRPr lang="en-US" b="1" dirty="0">
              <a:latin typeface="Arial-BoldMT"/>
              <a:cs typeface="Arial" panose="020B0604020202020204" pitchFamily="34" charset="0"/>
            </a:endParaRPr>
          </a:p>
          <a:p>
            <a:pPr algn="ctr"/>
            <a:r>
              <a:rPr lang="en-US" sz="1800" b="1" i="0" u="none" strike="noStrike" baseline="0" dirty="0">
                <a:latin typeface="Arial-BoldMT"/>
              </a:rPr>
              <a:t>Why is the significance of the stars facing front on the Shoulder Flag?</a:t>
            </a:r>
            <a:endParaRPr lang="en-US" sz="1800" b="1" i="0" u="none" strike="noStrike" baseline="0" dirty="0">
              <a:latin typeface="Arial-BoldMT"/>
              <a:cs typeface="Arial" panose="020B0604020202020204" pitchFamily="34" charset="0"/>
            </a:endParaRPr>
          </a:p>
          <a:p>
            <a:pPr algn="ctr"/>
            <a:endParaRPr lang="en-US" b="1" dirty="0">
              <a:latin typeface="Arial-BoldMT"/>
              <a:cs typeface="Arial" panose="020B0604020202020204" pitchFamily="34" charset="0"/>
            </a:endParaRPr>
          </a:p>
          <a:p>
            <a:pPr algn="ctr"/>
            <a:r>
              <a:rPr lang="en-US" sz="1800" b="1" i="0" u="none" strike="noStrike" baseline="0" dirty="0">
                <a:latin typeface="Arial-BoldMT"/>
              </a:rPr>
              <a:t>In what Situations are Soldiers Not Required to Wear Headgear with the Uniform?</a:t>
            </a:r>
            <a:endParaRPr lang="en-US" b="1" dirty="0">
              <a:latin typeface="Arial-BoldMT"/>
              <a:cs typeface="Arial" panose="020B0604020202020204" pitchFamily="34" charset="0"/>
            </a:endParaRPr>
          </a:p>
        </p:txBody>
      </p:sp>
    </p:spTree>
    <p:extLst>
      <p:ext uri="{BB962C8B-B14F-4D97-AF65-F5344CB8AC3E}">
        <p14:creationId xmlns:p14="http://schemas.microsoft.com/office/powerpoint/2010/main" val="13414670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A600119-973E-418E-AA87-DB2FA2189AC5}"/>
              </a:ext>
            </a:extLst>
          </p:cNvPr>
          <p:cNvSpPr>
            <a:spLocks noGrp="1"/>
          </p:cNvSpPr>
          <p:nvPr>
            <p:ph idx="1"/>
          </p:nvPr>
        </p:nvSpPr>
        <p:spPr>
          <a:xfrm>
            <a:off x="0" y="2072640"/>
            <a:ext cx="10058400" cy="4557780"/>
          </a:xfrm>
        </p:spPr>
        <p:txBody>
          <a:bodyPr>
            <a:noAutofit/>
          </a:bodyPr>
          <a:lstStyle/>
          <a:p>
            <a:pPr marL="0" indent="0" algn="ctr">
              <a:buNone/>
            </a:pPr>
            <a:r>
              <a:rPr lang="en-US" sz="1800" b="1" i="0" u="none" strike="noStrike" baseline="0" dirty="0">
                <a:latin typeface="Arial-BoldMT"/>
              </a:rPr>
              <a:t>You are inspecting your Team in their ASU’s and notice that a male Soldier’s U.S. insignia disk isn’t parallel with the inside edge of the lapel. How do you correct this deficiency?</a:t>
            </a:r>
          </a:p>
          <a:p>
            <a:pPr marL="0" indent="0" algn="ctr">
              <a:buNone/>
            </a:pPr>
            <a:endParaRPr lang="en-US" sz="1800" b="1" i="0" u="none" strike="noStrike" baseline="0" dirty="0">
              <a:latin typeface="Arial-BoldMT"/>
            </a:endParaRPr>
          </a:p>
          <a:p>
            <a:pPr marL="0" indent="0" algn="ctr">
              <a:buNone/>
            </a:pPr>
            <a:endParaRPr lang="en-US" sz="1800" b="1" i="0" u="none" strike="noStrike" baseline="0" dirty="0">
              <a:latin typeface="Arial-BoldMT"/>
            </a:endParaRPr>
          </a:p>
          <a:p>
            <a:pPr marL="0" indent="0" algn="ctr">
              <a:buNone/>
            </a:pPr>
            <a:r>
              <a:rPr lang="en-US" sz="1800" b="1" i="0" u="none" strike="noStrike" baseline="0" dirty="0">
                <a:latin typeface="Arial-BoldMT"/>
              </a:rPr>
              <a:t>You find the same deficiency in a female Soldier; do you make the same correction?</a:t>
            </a:r>
          </a:p>
          <a:p>
            <a:pPr marL="0" indent="0" algn="ctr">
              <a:buNone/>
            </a:pPr>
            <a:endParaRPr lang="en-US" sz="1800" b="1" i="0" u="none" strike="noStrike" baseline="0" dirty="0">
              <a:latin typeface="Arial-BoldMT"/>
            </a:endParaRPr>
          </a:p>
          <a:p>
            <a:pPr marL="0" indent="0" algn="ctr">
              <a:buNone/>
            </a:pPr>
            <a:r>
              <a:rPr lang="en-US" sz="1800" b="1" i="0" u="none" strike="noStrike" baseline="0" dirty="0">
                <a:latin typeface="Arial-BoldMT"/>
              </a:rPr>
              <a:t>Walking through the PX, you notice a service member in civilian clothes wearing headgear. What is your response?</a:t>
            </a:r>
          </a:p>
          <a:p>
            <a:pPr marL="0" indent="0" algn="ctr">
              <a:buNone/>
            </a:pPr>
            <a:endParaRPr lang="en-US" sz="1800" b="1" i="0" u="none" strike="noStrike" baseline="0" dirty="0">
              <a:latin typeface="Arial-BoldMT"/>
            </a:endParaRPr>
          </a:p>
          <a:p>
            <a:pPr marL="0" indent="0" algn="ctr">
              <a:buNone/>
            </a:pPr>
            <a:r>
              <a:rPr lang="en-US" sz="1800" b="1" i="0" u="none" strike="noStrike" baseline="0" dirty="0">
                <a:latin typeface="Arial-BoldMT"/>
              </a:rPr>
              <a:t>You deploy to Iraq for 11 months under Operation Inherent Resolve. What would you be entitled to add to your uniform?</a:t>
            </a:r>
            <a:endParaRPr lang="en-US" sz="2000" b="1" dirty="0">
              <a:latin typeface="Arial-BoldMT"/>
              <a:cs typeface="Arial" panose="020B0604020202020204" pitchFamily="34" charset="0"/>
            </a:endParaRPr>
          </a:p>
        </p:txBody>
      </p:sp>
      <p:sp>
        <p:nvSpPr>
          <p:cNvPr id="4" name="Date Placeholder 3">
            <a:extLst>
              <a:ext uri="{FF2B5EF4-FFF2-40B4-BE49-F238E27FC236}">
                <a16:creationId xmlns:a16="http://schemas.microsoft.com/office/drawing/2014/main" id="{FFEE6311-F915-47CA-89F0-99F30C43ADE2}"/>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6/13/2024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05F0436F-7DA5-45CB-8325-EACE8C4E6CD3}"/>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4</a:t>
            </a:fld>
            <a:endParaRPr lang="en-US">
              <a:solidFill>
                <a:prstClr val="black">
                  <a:tint val="75000"/>
                </a:prstClr>
              </a:solidFill>
            </a:endParaRPr>
          </a:p>
        </p:txBody>
      </p:sp>
      <p:sp>
        <p:nvSpPr>
          <p:cNvPr id="5" name="Title 1">
            <a:extLst>
              <a:ext uri="{FF2B5EF4-FFF2-40B4-BE49-F238E27FC236}">
                <a16:creationId xmlns:a16="http://schemas.microsoft.com/office/drawing/2014/main" id="{77D97F63-A11F-F4E3-3641-07AE5717E5C8}"/>
              </a:ext>
            </a:extLst>
          </p:cNvPr>
          <p:cNvSpPr>
            <a:spLocks noGrp="1"/>
          </p:cNvSpPr>
          <p:nvPr>
            <p:ph type="title"/>
          </p:nvPr>
        </p:nvSpPr>
        <p:spPr>
          <a:xfrm>
            <a:off x="502920" y="777240"/>
            <a:ext cx="9052560" cy="1295400"/>
          </a:xfrm>
        </p:spPr>
        <p:txBody>
          <a:bodyPr/>
          <a:lstStyle/>
          <a:p>
            <a:r>
              <a:rPr lang="en-US" dirty="0">
                <a:latin typeface="Arial" panose="020B0604020202020204" pitchFamily="34" charset="0"/>
                <a:cs typeface="Arial" panose="020B0604020202020204" pitchFamily="34" charset="0"/>
              </a:rPr>
              <a:t>Situational Questions</a:t>
            </a:r>
          </a:p>
        </p:txBody>
      </p:sp>
    </p:spTree>
    <p:extLst>
      <p:ext uri="{BB962C8B-B14F-4D97-AF65-F5344CB8AC3E}">
        <p14:creationId xmlns:p14="http://schemas.microsoft.com/office/powerpoint/2010/main" val="36063404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31E86-1F89-4B66-AE78-CDD074C91051}"/>
              </a:ext>
            </a:extLst>
          </p:cNvPr>
          <p:cNvSpPr>
            <a:spLocks noGrp="1"/>
          </p:cNvSpPr>
          <p:nvPr>
            <p:ph type="title"/>
          </p:nvPr>
        </p:nvSpPr>
        <p:spPr/>
        <p:txBody>
          <a:bodyPr/>
          <a:lstStyle/>
          <a:p>
            <a:r>
              <a:rPr lang="en-US">
                <a:latin typeface="Arial" panose="020B0604020202020204" pitchFamily="34" charset="0"/>
                <a:cs typeface="Arial" panose="020B0604020202020204" pitchFamily="34" charset="0"/>
              </a:rPr>
              <a:t>Summary</a:t>
            </a:r>
          </a:p>
        </p:txBody>
      </p:sp>
      <p:sp>
        <p:nvSpPr>
          <p:cNvPr id="4" name="Date Placeholder 3">
            <a:extLst>
              <a:ext uri="{FF2B5EF4-FFF2-40B4-BE49-F238E27FC236}">
                <a16:creationId xmlns:a16="http://schemas.microsoft.com/office/drawing/2014/main" id="{796BC469-7FB9-451B-B247-A023D57748E7}"/>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6/13/2024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77E947E1-5236-469C-BFC9-EC3FF0826523}"/>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5</a:t>
            </a:fld>
            <a:endParaRPr lang="en-US">
              <a:solidFill>
                <a:prstClr val="black">
                  <a:tint val="75000"/>
                </a:prstClr>
              </a:solidFill>
            </a:endParaRPr>
          </a:p>
        </p:txBody>
      </p:sp>
      <p:sp>
        <p:nvSpPr>
          <p:cNvPr id="9" name="Content Placeholder 2">
            <a:extLst>
              <a:ext uri="{FF2B5EF4-FFF2-40B4-BE49-F238E27FC236}">
                <a16:creationId xmlns:a16="http://schemas.microsoft.com/office/drawing/2014/main" id="{862CEEC2-1270-53FA-9410-6120B3567B68}"/>
              </a:ext>
            </a:extLst>
          </p:cNvPr>
          <p:cNvSpPr>
            <a:spLocks noGrp="1"/>
          </p:cNvSpPr>
          <p:nvPr>
            <p:ph idx="1"/>
          </p:nvPr>
        </p:nvSpPr>
        <p:spPr>
          <a:xfrm>
            <a:off x="502920" y="1813565"/>
            <a:ext cx="9052560" cy="5129425"/>
          </a:xfrm>
        </p:spPr>
        <p:txBody>
          <a:bodyPr>
            <a:normAutofit/>
          </a:bodyPr>
          <a:lstStyle/>
          <a:p>
            <a:pPr fontAlgn="base"/>
            <a:r>
              <a:rPr lang="en-US" sz="2000" i="0" u="none" strike="noStrike" baseline="0" dirty="0">
                <a:latin typeface="Arial" panose="020B0604020202020204" pitchFamily="34" charset="0"/>
                <a:cs typeface="Arial" panose="020B0604020202020204" pitchFamily="34" charset="0"/>
              </a:rPr>
              <a:t>Appearance</a:t>
            </a:r>
          </a:p>
          <a:p>
            <a:pPr fontAlgn="base"/>
            <a:r>
              <a:rPr lang="en-US" sz="2000" dirty="0">
                <a:latin typeface="Arial" panose="020B0604020202020204" pitchFamily="34" charset="0"/>
                <a:cs typeface="Arial" panose="020B0604020202020204" pitchFamily="34" charset="0"/>
              </a:rPr>
              <a:t>Badge types</a:t>
            </a:r>
          </a:p>
          <a:p>
            <a:pPr fontAlgn="base"/>
            <a:r>
              <a:rPr lang="en-US" sz="2000" dirty="0">
                <a:latin typeface="Arial" panose="020B0604020202020204" pitchFamily="34" charset="0"/>
                <a:cs typeface="Arial" panose="020B0604020202020204" pitchFamily="34" charset="0"/>
              </a:rPr>
              <a:t>ACU flag</a:t>
            </a:r>
          </a:p>
          <a:p>
            <a:pPr fontAlgn="base"/>
            <a:r>
              <a:rPr lang="en-US" sz="2000" dirty="0">
                <a:latin typeface="Arial" panose="020B0604020202020204" pitchFamily="34" charset="0"/>
                <a:cs typeface="Arial" panose="020B0604020202020204" pitchFamily="34" charset="0"/>
              </a:rPr>
              <a:t>Service stripes</a:t>
            </a:r>
          </a:p>
          <a:p>
            <a:pPr fontAlgn="base"/>
            <a:r>
              <a:rPr lang="en-US" sz="2000" dirty="0">
                <a:latin typeface="Arial" panose="020B0604020202020204" pitchFamily="34" charset="0"/>
                <a:cs typeface="Arial" panose="020B0604020202020204" pitchFamily="34" charset="0"/>
              </a:rPr>
              <a:t>Headgear</a:t>
            </a:r>
          </a:p>
          <a:p>
            <a:pPr fontAlgn="base"/>
            <a:r>
              <a:rPr lang="en-US" sz="2000" dirty="0">
                <a:latin typeface="Arial" panose="020B0604020202020204" pitchFamily="34" charset="0"/>
                <a:cs typeface="Arial" panose="020B0604020202020204" pitchFamily="34" charset="0"/>
              </a:rPr>
              <a:t>Situational questions</a:t>
            </a:r>
          </a:p>
        </p:txBody>
      </p:sp>
    </p:spTree>
    <p:extLst>
      <p:ext uri="{BB962C8B-B14F-4D97-AF65-F5344CB8AC3E}">
        <p14:creationId xmlns:p14="http://schemas.microsoft.com/office/powerpoint/2010/main" val="28526598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2DF56C-B517-4E95-8B27-0DBFC2773AFA}"/>
              </a:ext>
            </a:extLst>
          </p:cNvPr>
          <p:cNvSpPr>
            <a:spLocks noGrp="1"/>
          </p:cNvSpPr>
          <p:nvPr>
            <p:ph type="title"/>
          </p:nvPr>
        </p:nvSpPr>
        <p:spPr/>
        <p:txBody>
          <a:bodyPr/>
          <a:lstStyle/>
          <a:p>
            <a:r>
              <a:rPr lang="en-US">
                <a:latin typeface="Arial" panose="020B0604020202020204" pitchFamily="34" charset="0"/>
                <a:cs typeface="Arial" panose="020B0604020202020204" pitchFamily="34" charset="0"/>
              </a:rPr>
              <a:t>Questions</a:t>
            </a:r>
          </a:p>
        </p:txBody>
      </p:sp>
      <p:sp>
        <p:nvSpPr>
          <p:cNvPr id="4" name="Date Placeholder 3">
            <a:extLst>
              <a:ext uri="{FF2B5EF4-FFF2-40B4-BE49-F238E27FC236}">
                <a16:creationId xmlns:a16="http://schemas.microsoft.com/office/drawing/2014/main" id="{554C9221-C3AF-448D-899F-C71B3E1A71BF}"/>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6/13/2024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9D39E800-809E-45F0-9172-F7032EEF399D}"/>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6</a:t>
            </a:fld>
            <a:endParaRPr lang="en-US">
              <a:solidFill>
                <a:prstClr val="black">
                  <a:tint val="75000"/>
                </a:prstClr>
              </a:solidFill>
            </a:endParaRPr>
          </a:p>
        </p:txBody>
      </p:sp>
      <p:pic>
        <p:nvPicPr>
          <p:cNvPr id="1026" name="Picture 2">
            <a:extLst>
              <a:ext uri="{FF2B5EF4-FFF2-40B4-BE49-F238E27FC236}">
                <a16:creationId xmlns:a16="http://schemas.microsoft.com/office/drawing/2014/main" id="{05B2A63D-6900-4178-B074-F2E3F30B794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562146" y="2230137"/>
            <a:ext cx="2934109" cy="4296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4970307"/>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7892e18f-08c2-402c-bda9-148bdc7222ea">
      <Terms xmlns="http://schemas.microsoft.com/office/infopath/2007/PartnerControls"/>
    </lcf76f155ced4ddcb4097134ff3c332f>
    <TaxCatchAll xmlns="fe53e7c9-2060-4d73-ba33-fc111bdc2fc9" xsi:nil="true"/>
    <SharedWithUsers xmlns="fe53e7c9-2060-4d73-ba33-fc111bdc2fc9">
      <UserInfo>
        <DisplayName>2ABCT G.E.T.O. Members</DisplayName>
        <AccountId>9</AccountId>
        <AccountType/>
      </UserInfo>
      <UserInfo>
        <DisplayName>Klemm, Stuart E WO1 USARMY ENGINEER SCHL (USA)</DisplayName>
        <AccountId>155</AccountId>
        <AccountType/>
      </UserInfo>
    </SharedWithUsers>
    <_ip_UnifiedCompliancePolicyUIAction xmlns="http://schemas.microsoft.com/sharepoint/v3" xsi:nil="true"/>
    <_ip_UnifiedCompliancePolicyProperties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E9415A338E9114A8E74B535617E4A17" ma:contentTypeVersion="16" ma:contentTypeDescription="Create a new document." ma:contentTypeScope="" ma:versionID="be023805992b471494f63184e4dfc241">
  <xsd:schema xmlns:xsd="http://www.w3.org/2001/XMLSchema" xmlns:xs="http://www.w3.org/2001/XMLSchema" xmlns:p="http://schemas.microsoft.com/office/2006/metadata/properties" xmlns:ns1="http://schemas.microsoft.com/sharepoint/v3" xmlns:ns2="7892e18f-08c2-402c-bda9-148bdc7222ea" xmlns:ns3="fe53e7c9-2060-4d73-ba33-fc111bdc2fc9" targetNamespace="http://schemas.microsoft.com/office/2006/metadata/properties" ma:root="true" ma:fieldsID="26198842efea5bc73b38ccb0c6c5e729" ns1:_="" ns2:_="" ns3:_="">
    <xsd:import namespace="http://schemas.microsoft.com/sharepoint/v3"/>
    <xsd:import namespace="7892e18f-08c2-402c-bda9-148bdc7222ea"/>
    <xsd:import namespace="fe53e7c9-2060-4d73-ba33-fc111bdc2fc9"/>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ServiceObjectDetectorVersions" minOccurs="0"/>
                <xsd:element ref="ns1:_ip_UnifiedCompliancePolicyProperties" minOccurs="0"/>
                <xsd:element ref="ns1:_ip_UnifiedCompliancePolicyUIAc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892e18f-08c2-402c-bda9-148bdc7222e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cc874fec-6985-468d-9a86-0194f6fd86dc"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hidden="true" ma:internalName="MediaServiceOCR" ma:readOnly="true">
      <xsd:simpleType>
        <xsd:restriction base="dms:Note"/>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e53e7c9-2060-4d73-ba33-fc111bdc2fc9" elementFormDefault="qualified">
    <xsd:import namespace="http://schemas.microsoft.com/office/2006/documentManagement/types"/>
    <xsd:import namespace="http://schemas.microsoft.com/office/infopath/2007/PartnerControls"/>
    <xsd:element name="SharedWithUsers" ma:index="10"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hidden="true" ma:internalName="SharedWithDetails" ma:readOnly="true">
      <xsd:simpleType>
        <xsd:restriction base="dms:Note"/>
      </xsd:simpleType>
    </xsd:element>
    <xsd:element name="TaxCatchAll" ma:index="14" nillable="true" ma:displayName="Taxonomy Catch All Column" ma:hidden="true" ma:list="{2ae72091-e3fe-4967-bfb2-9cd0595fc54a}" ma:internalName="TaxCatchAll" ma:readOnly="false" ma:showField="CatchAllData" ma:web="fe53e7c9-2060-4d73-ba33-fc111bdc2fc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6035697-1069-41C3-B9C1-2F98F1CA7986}">
  <ds:schemaRefs>
    <ds:schemaRef ds:uri="http://www.w3.org/XML/1998/namespace"/>
    <ds:schemaRef ds:uri="http://schemas.openxmlformats.org/package/2006/metadata/core-properties"/>
    <ds:schemaRef ds:uri="http://purl.org/dc/terms/"/>
    <ds:schemaRef ds:uri="http://schemas.microsoft.com/sharepoint/v3"/>
    <ds:schemaRef ds:uri="7892e18f-08c2-402c-bda9-148bdc7222ea"/>
    <ds:schemaRef ds:uri="http://purl.org/dc/dcmitype/"/>
    <ds:schemaRef ds:uri="http://purl.org/dc/elements/1.1/"/>
    <ds:schemaRef ds:uri="fe53e7c9-2060-4d73-ba33-fc111bdc2fc9"/>
    <ds:schemaRef ds:uri="http://schemas.microsoft.com/office/2006/documentManagement/types"/>
    <ds:schemaRef ds:uri="http://schemas.microsoft.com/office/infopath/2007/PartnerControls"/>
    <ds:schemaRef ds:uri="http://schemas.microsoft.com/office/2006/metadata/properties"/>
  </ds:schemaRefs>
</ds:datastoreItem>
</file>

<file path=customXml/itemProps2.xml><?xml version="1.0" encoding="utf-8"?>
<ds:datastoreItem xmlns:ds="http://schemas.openxmlformats.org/officeDocument/2006/customXml" ds:itemID="{F9702B86-C4FD-4675-86C8-A7392F6ED5A2}">
  <ds:schemaRefs>
    <ds:schemaRef ds:uri="http://schemas.microsoft.com/sharepoint/v3/contenttype/forms"/>
  </ds:schemaRefs>
</ds:datastoreItem>
</file>

<file path=customXml/itemProps3.xml><?xml version="1.0" encoding="utf-8"?>
<ds:datastoreItem xmlns:ds="http://schemas.openxmlformats.org/officeDocument/2006/customXml" ds:itemID="{080ED965-D580-4AD9-A557-955F1479520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892e18f-08c2-402c-bda9-148bdc7222ea"/>
    <ds:schemaRef ds:uri="fe53e7c9-2060-4d73-ba33-fc111bdc2f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fae6d70f-954b-4811-92b6-0530d6f84c43}" enabled="0" method="" siteId="{fae6d70f-954b-4811-92b6-0530d6f84c43}" removed="1"/>
</clbl:labelList>
</file>

<file path=docProps/app.xml><?xml version="1.0" encoding="utf-8"?>
<Properties xmlns="http://schemas.openxmlformats.org/officeDocument/2006/extended-properties" xmlns:vt="http://schemas.openxmlformats.org/officeDocument/2006/docPropsVTypes">
  <Template/>
  <TotalTime>519</TotalTime>
  <Words>399</Words>
  <Application>Microsoft Office PowerPoint</Application>
  <PresentationFormat>Custom</PresentationFormat>
  <Paragraphs>66</Paragraphs>
  <Slides>6</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Aptos</vt:lpstr>
      <vt:lpstr>Arial</vt:lpstr>
      <vt:lpstr>Arial-BoldMT</vt:lpstr>
      <vt:lpstr>ArialMT</vt:lpstr>
      <vt:lpstr>Calibri</vt:lpstr>
      <vt:lpstr>1_Office Theme</vt:lpstr>
      <vt:lpstr>WEAR AND APPEARANCE OF ARMY UNIFORMS AND INSIGNIA</vt:lpstr>
      <vt:lpstr>AGENDA</vt:lpstr>
      <vt:lpstr>Knowledge Check</vt:lpstr>
      <vt:lpstr>Situational Questions</vt:lpstr>
      <vt:lpstr>Summary</vt:lpstr>
      <vt:lpstr>Questions</vt:lpstr>
    </vt:vector>
  </TitlesOfParts>
  <Company>US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charles.b.bonetti2.mil@army.mil</dc:creator>
  <cp:lastModifiedBy>Bonetti, Charles B SFC USARMY I CORPS (USA)</cp:lastModifiedBy>
  <cp:revision>41</cp:revision>
  <dcterms:created xsi:type="dcterms:W3CDTF">2022-01-27T21:33:28Z</dcterms:created>
  <dcterms:modified xsi:type="dcterms:W3CDTF">2024-06-13T20:56:26Z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0x0101008E9415A338E9114A8E74B535617E4A17</vt:lpwstr>
  </property>
  <property fmtid="{D5CDD505-2E9C-101B-9397-08002B2CF9AE}" pid="3" name="MediaServiceImageTags">
    <vt:lpwstr/>
  </property>
</Properties>
</file>