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B9BF5C29-9FCD-4043-9968-1C6CC7DA8294}"/>
    <pc:docChg chg="undo custSel modSld">
      <pc:chgData name="Charles" userId="61d5ad9b-d1fe-4a15-908a-495dffad2b5b" providerId="ADAL" clId="{B9BF5C29-9FCD-4043-9968-1C6CC7DA8294}" dt="2024-06-11T21:53:14.910" v="271"/>
      <pc:docMkLst>
        <pc:docMk/>
      </pc:docMkLst>
      <pc:sldChg chg="modSp mod">
        <pc:chgData name="Charles" userId="61d5ad9b-d1fe-4a15-908a-495dffad2b5b" providerId="ADAL" clId="{B9BF5C29-9FCD-4043-9968-1C6CC7DA8294}" dt="2024-06-11T21:44:53.150" v="0"/>
        <pc:sldMkLst>
          <pc:docMk/>
          <pc:sldMk cId="565698787" sldId="256"/>
        </pc:sldMkLst>
        <pc:spChg chg="mod">
          <ac:chgData name="Charles" userId="61d5ad9b-d1fe-4a15-908a-495dffad2b5b" providerId="ADAL" clId="{B9BF5C29-9FCD-4043-9968-1C6CC7DA8294}" dt="2024-06-11T21:44:53.150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B9BF5C29-9FCD-4043-9968-1C6CC7DA8294}" dt="2024-06-11T21:49:03.382" v="159" actId="2711"/>
        <pc:sldMkLst>
          <pc:docMk/>
          <pc:sldMk cId="133157019" sldId="257"/>
        </pc:sldMkLst>
        <pc:spChg chg="mod">
          <ac:chgData name="Charles" userId="61d5ad9b-d1fe-4a15-908a-495dffad2b5b" providerId="ADAL" clId="{B9BF5C29-9FCD-4043-9968-1C6CC7DA8294}" dt="2024-06-11T21:49:03.382" v="159" actId="2711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B9BF5C29-9FCD-4043-9968-1C6CC7DA8294}" dt="2024-06-11T21:53:14.910" v="271"/>
        <pc:sldMkLst>
          <pc:docMk/>
          <pc:sldMk cId="3606340420" sldId="265"/>
        </pc:sldMkLst>
        <pc:spChg chg="mod">
          <ac:chgData name="Charles" userId="61d5ad9b-d1fe-4a15-908a-495dffad2b5b" providerId="ADAL" clId="{B9BF5C29-9FCD-4043-9968-1C6CC7DA8294}" dt="2024-06-11T21:53:14.910" v="271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B9BF5C29-9FCD-4043-9968-1C6CC7DA8294}" dt="2024-06-11T21:49:17.785" v="161" actId="255"/>
        <pc:sldMkLst>
          <pc:docMk/>
          <pc:sldMk cId="2852659891" sldId="270"/>
        </pc:sldMkLst>
        <pc:spChg chg="mod">
          <ac:chgData name="Charles" userId="61d5ad9b-d1fe-4a15-908a-495dffad2b5b" providerId="ADAL" clId="{B9BF5C29-9FCD-4043-9968-1C6CC7DA8294}" dt="2024-06-11T21:49:17.785" v="161" actId="255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B9BF5C29-9FCD-4043-9968-1C6CC7DA8294}" dt="2024-06-11T21:52:51.012" v="270" actId="20577"/>
        <pc:sldMkLst>
          <pc:docMk/>
          <pc:sldMk cId="1341467077" sldId="277"/>
        </pc:sldMkLst>
        <pc:spChg chg="mod">
          <ac:chgData name="Charles" userId="61d5ad9b-d1fe-4a15-908a-495dffad2b5b" providerId="ADAL" clId="{B9BF5C29-9FCD-4043-9968-1C6CC7DA8294}" dt="2024-06-11T21:50:29.749" v="190" actId="20577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Firearm safety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Treat every weapon as if it is loaded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Never point a weapon at anything you do not intend to destroy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Keep finger straight and off the trigger until ready to fire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Ensure positively identification of the target and its surroundings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Weapon safety status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Green: magazine removed, chamber empty, weapon on safe 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Amber: magazine is locked, bolt is forward on empty chamber, ejection port cover closed, weapon on safe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Red: magazine inserted, round in chamber, bolt forward, ejection port cover closed, weapon on safe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Feeding, Chambering, Locking, Firing, Unlocking, Extracting, Ejecting, Cocking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All M16-/M4-series weapons are magazine-fed, gas-operated, air-cooled, shoulder-fired 5.56-millimeter weapons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Threat classification</a:t>
            </a:r>
          </a:p>
          <a:p>
            <a:pPr marL="800100" lvl="1" indent="-342900" algn="l">
              <a:buAutoNum type="arabicPeriod"/>
            </a:pPr>
            <a:r>
              <a:rPr lang="fr-FR" sz="1800" b="0" i="0" u="none" strike="noStrike" baseline="0" dirty="0" err="1">
                <a:latin typeface="ArialMT"/>
              </a:rPr>
              <a:t>Friend</a:t>
            </a:r>
            <a:endParaRPr lang="fr-FR" sz="1800" b="0" i="0" u="none" strike="noStrike" baseline="0" dirty="0">
              <a:latin typeface="ArialMT"/>
            </a:endParaRPr>
          </a:p>
          <a:p>
            <a:pPr marL="800100" lvl="1" indent="-342900" algn="l">
              <a:buAutoNum type="arabicPeriod"/>
            </a:pPr>
            <a:r>
              <a:rPr lang="fr-FR" sz="1800" b="0" i="0" u="none" strike="noStrike" baseline="0" dirty="0" err="1">
                <a:latin typeface="ArialMT"/>
              </a:rPr>
              <a:t>Foe</a:t>
            </a:r>
            <a:r>
              <a:rPr lang="fr-FR" sz="1800" b="0" i="0" u="none" strike="noStrike" baseline="0" dirty="0">
                <a:latin typeface="ArialMT"/>
              </a:rPr>
              <a:t> (</a:t>
            </a:r>
            <a:r>
              <a:rPr lang="fr-FR" sz="1800" b="0" i="0" u="none" strike="noStrike" baseline="0" dirty="0" err="1">
                <a:latin typeface="ArialMT"/>
              </a:rPr>
              <a:t>enemy-combatant</a:t>
            </a:r>
            <a:r>
              <a:rPr lang="fr-FR" sz="1800" b="0" i="0" u="none" strike="noStrike" baseline="0" dirty="0">
                <a:latin typeface="ArialMT"/>
              </a:rPr>
              <a:t>)</a:t>
            </a:r>
          </a:p>
          <a:p>
            <a:pPr marL="800100" lvl="1" indent="-342900" algn="l">
              <a:buAutoNum type="arabicPeriod"/>
            </a:pPr>
            <a:r>
              <a:rPr lang="fr-FR" sz="1800" b="0" i="0" u="none" strike="noStrike" baseline="0" dirty="0">
                <a:latin typeface="ArialMT"/>
              </a:rPr>
              <a:t>Non-combattants</a:t>
            </a:r>
            <a:endParaRPr lang="en-US" sz="1800" b="0" i="0" u="none" strike="noStrike" baseline="0" dirty="0">
              <a:latin typeface="ArialMT"/>
            </a:endParaRP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Slap, Pull, Observe, Release, Tap, Squeeze Trigger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Immediate action involves quickly applying a possible correction to reduce a stoppage without performing troubleshooting procedures to determine the actual cause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RIFLE AND CARBINE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Firearm safety rules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Weapon safety rules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Function cycle</a:t>
            </a:r>
          </a:p>
          <a:p>
            <a:pPr fontAlgn="base"/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Preliminary marksmanship instruction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Rifle description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Threat classification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S.P.O.R.T.S.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Immediate action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Rules of Firearm Safety?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weapon safety statuses?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the cycle of function for the M4 and M16 series weapons?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PMI stand for?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Describe the M16-/M4-series weapons?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three classifications threats must be positively identified as?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the Acronym SPORTS stand for?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Immediate Action?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preparing to conduct Basic Rifle Marksmanship training. How will you resource, prepare, and execute this training?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notice during firing that the shooters rounds are impacting in a vertical pattern. How will you coach this Soldier?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asks how to achieve a natural point of aim. How do you teach this Soldier?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Firearm safety rules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Weapon safety rules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Function cycle</a:t>
            </a:r>
          </a:p>
          <a:p>
            <a:pPr fontAlgn="base"/>
            <a:r>
              <a:rPr lang="en-US" sz="2000" b="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Preliminary marksmanship instruction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Rifle description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Threat classification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S.P.O.R.T.S.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Immediate action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378</Words>
  <Application>Microsoft Office PowerPoint</Application>
  <PresentationFormat>Custom</PresentationFormat>
  <Paragraphs>71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RIFLE AND CARBINE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32</cp:revision>
  <dcterms:created xsi:type="dcterms:W3CDTF">2022-01-27T21:33:28Z</dcterms:created>
  <dcterms:modified xsi:type="dcterms:W3CDTF">2024-06-11T21:53:20Z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