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C0EFF5B2-2E48-4B35-8E0D-C88333895DA9}"/>
    <pc:docChg chg="undo custSel modSld">
      <pc:chgData name="Charles" userId="61d5ad9b-d1fe-4a15-908a-495dffad2b5b" providerId="ADAL" clId="{C0EFF5B2-2E48-4B35-8E0D-C88333895DA9}" dt="2024-06-11T22:30:27.578" v="167"/>
      <pc:docMkLst>
        <pc:docMk/>
      </pc:docMkLst>
      <pc:sldChg chg="modSp mod">
        <pc:chgData name="Charles" userId="61d5ad9b-d1fe-4a15-908a-495dffad2b5b" providerId="ADAL" clId="{C0EFF5B2-2E48-4B35-8E0D-C88333895DA9}" dt="2024-06-11T22:26:06.131" v="3"/>
        <pc:sldMkLst>
          <pc:docMk/>
          <pc:sldMk cId="565698787" sldId="256"/>
        </pc:sldMkLst>
        <pc:spChg chg="mod">
          <ac:chgData name="Charles" userId="61d5ad9b-d1fe-4a15-908a-495dffad2b5b" providerId="ADAL" clId="{C0EFF5B2-2E48-4B35-8E0D-C88333895DA9}" dt="2024-06-11T22:26:06.131" v="3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C0EFF5B2-2E48-4B35-8E0D-C88333895DA9}" dt="2024-06-11T22:26:55.278" v="88" actId="20577"/>
        <pc:sldMkLst>
          <pc:docMk/>
          <pc:sldMk cId="133157019" sldId="257"/>
        </pc:sldMkLst>
        <pc:spChg chg="mod">
          <ac:chgData name="Charles" userId="61d5ad9b-d1fe-4a15-908a-495dffad2b5b" providerId="ADAL" clId="{C0EFF5B2-2E48-4B35-8E0D-C88333895DA9}" dt="2024-06-11T22:26:55.278" v="88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C0EFF5B2-2E48-4B35-8E0D-C88333895DA9}" dt="2024-06-11T22:30:27.578" v="167"/>
        <pc:sldMkLst>
          <pc:docMk/>
          <pc:sldMk cId="3606340420" sldId="265"/>
        </pc:sldMkLst>
        <pc:spChg chg="mod">
          <ac:chgData name="Charles" userId="61d5ad9b-d1fe-4a15-908a-495dffad2b5b" providerId="ADAL" clId="{C0EFF5B2-2E48-4B35-8E0D-C88333895DA9}" dt="2024-06-11T22:30:27.578" v="167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C0EFF5B2-2E48-4B35-8E0D-C88333895DA9}" dt="2024-06-11T22:26:59.594" v="89"/>
        <pc:sldMkLst>
          <pc:docMk/>
          <pc:sldMk cId="2852659891" sldId="270"/>
        </pc:sldMkLst>
        <pc:spChg chg="mod">
          <ac:chgData name="Charles" userId="61d5ad9b-d1fe-4a15-908a-495dffad2b5b" providerId="ADAL" clId="{C0EFF5B2-2E48-4B35-8E0D-C88333895DA9}" dt="2024-06-11T22:26:59.594" v="89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C0EFF5B2-2E48-4B35-8E0D-C88333895DA9}" dt="2024-06-11T22:30:05.859" v="166"/>
        <pc:sldMkLst>
          <pc:docMk/>
          <pc:sldMk cId="1341467077" sldId="277"/>
        </pc:sldMkLst>
        <pc:spChg chg="mod">
          <ac:chgData name="Charles" userId="61d5ad9b-d1fe-4a15-908a-495dffad2b5b" providerId="ADAL" clId="{C0EFF5B2-2E48-4B35-8E0D-C88333895DA9}" dt="2024-06-11T22:27:43.365" v="108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Physical Readiness Training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For the physical challenges of fulfilling the mission in the face of a wide range of threats, in complex operational environments, and with emerging technologies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Physical readiness is the ability to meet the physical demands of any combat or duty position, accomplish the mission, and continue to fight and win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Principles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Commanders and Other Leaders are Responsible for Training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Noncommissioned Officers Train Individuals, Crews, and Small Teams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Train as You Will Fight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Train to Standard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Train to Sustain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Conduct Multi-echelon and Concurrent Training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Train to Develop Agile Leaders and Organizations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Strength, endurance, and mobility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Phases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Initial conditioning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Toughening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Sustaining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Programs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Unit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Individual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Reconditioning</a:t>
            </a:r>
          </a:p>
          <a:p>
            <a:pPr marL="800100" lvl="1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Special Reconditioning</a:t>
            </a:r>
          </a:p>
          <a:p>
            <a:pPr marL="342900" lvl="0" indent="-342900" algn="l">
              <a:buAutoNum type="arabicPeriod"/>
            </a:pPr>
            <a:endParaRPr lang="en-US" sz="1800" b="0" i="0" u="none" strike="noStrike" baseline="0" dirty="0">
              <a:latin typeface="ArialM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 fontScale="90000"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PHYSICAL READINESS TRAINING</a:t>
            </a:r>
            <a:br>
              <a:rPr lang="en-US" sz="1800" b="1" i="0" u="none" strike="noStrike" baseline="0" dirty="0">
                <a:latin typeface="Arial-BoldMT"/>
              </a:rPr>
            </a:br>
            <a:r>
              <a:rPr lang="en-US" sz="1800" b="1" i="0" u="none" strike="noStrike" baseline="0" dirty="0">
                <a:latin typeface="Arial-BoldMT"/>
              </a:rPr>
              <a:t>Holistic Health and Fitness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does PRT stand for?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PRT prepare Soldiers and units for?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Physical readiness?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seven principles of training that PRT links to?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critical components of physical conditioning?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three training phases of PRT?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four active component PRT programs?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tasked with serving as the NCOIC for an ACFT. Explain how you will prepare to resource and execute this test.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a scorer on the ACFT and notice another NCO is counting push-ups that are obviously not to standard. How do you respond?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presents a Temporary Profile prior to conducting an ACFT. What are your actions?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Definitions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Purpose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Components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Phases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Programs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489</TotalTime>
  <Words>284</Words>
  <Application>Microsoft Office PowerPoint</Application>
  <PresentationFormat>Custom</PresentationFormat>
  <Paragraphs>71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PHYSICAL READINESS TRAINING Holistic Health and Fitness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37</cp:revision>
  <dcterms:created xsi:type="dcterms:W3CDTF">2022-01-27T21:33:28Z</dcterms:created>
  <dcterms:modified xsi:type="dcterms:W3CDTF">2024-06-11T22:30:31Z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