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netti, Charles B SFC USARMY I CORPS (USA)" userId="61d5ad9b-d1fe-4a15-908a-495dffad2b5b" providerId="ADAL" clId="{CE6B1EA9-D518-4BD7-9691-4AE1B337F308}"/>
    <pc:docChg chg="custSel modSld">
      <pc:chgData name="Bonetti, Charles B SFC USARMY I CORPS (USA)" userId="61d5ad9b-d1fe-4a15-908a-495dffad2b5b" providerId="ADAL" clId="{CE6B1EA9-D518-4BD7-9691-4AE1B337F308}" dt="2024-06-11T20:55:47.799" v="162" actId="33524"/>
      <pc:docMkLst>
        <pc:docMk/>
      </pc:docMkLst>
      <pc:sldChg chg="modSp mod">
        <pc:chgData name="Bonetti, Charles B SFC USARMY I CORPS (USA)" userId="61d5ad9b-d1fe-4a15-908a-495dffad2b5b" providerId="ADAL" clId="{CE6B1EA9-D518-4BD7-9691-4AE1B337F308}" dt="2024-06-11T20:41:09.385" v="0"/>
        <pc:sldMkLst>
          <pc:docMk/>
          <pc:sldMk cId="565698787" sldId="256"/>
        </pc:sldMkLst>
        <pc:spChg chg="mod">
          <ac:chgData name="Bonetti, Charles B SFC USARMY I CORPS (USA)" userId="61d5ad9b-d1fe-4a15-908a-495dffad2b5b" providerId="ADAL" clId="{CE6B1EA9-D518-4BD7-9691-4AE1B337F308}" dt="2024-06-11T20:41:09.385" v="0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Bonetti, Charles B SFC USARMY I CORPS (USA)" userId="61d5ad9b-d1fe-4a15-908a-495dffad2b5b" providerId="ADAL" clId="{CE6B1EA9-D518-4BD7-9691-4AE1B337F308}" dt="2024-06-11T20:42:23.840" v="102" actId="20577"/>
        <pc:sldMkLst>
          <pc:docMk/>
          <pc:sldMk cId="133157019" sldId="257"/>
        </pc:sldMkLst>
        <pc:spChg chg="mod">
          <ac:chgData name="Bonetti, Charles B SFC USARMY I CORPS (USA)" userId="61d5ad9b-d1fe-4a15-908a-495dffad2b5b" providerId="ADAL" clId="{CE6B1EA9-D518-4BD7-9691-4AE1B337F308}" dt="2024-06-11T20:42:23.840" v="102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Bonetti, Charles B SFC USARMY I CORPS (USA)" userId="61d5ad9b-d1fe-4a15-908a-495dffad2b5b" providerId="ADAL" clId="{CE6B1EA9-D518-4BD7-9691-4AE1B337F308}" dt="2024-06-11T20:55:47.799" v="162" actId="33524"/>
        <pc:sldMkLst>
          <pc:docMk/>
          <pc:sldMk cId="3606340420" sldId="265"/>
        </pc:sldMkLst>
        <pc:spChg chg="mod">
          <ac:chgData name="Bonetti, Charles B SFC USARMY I CORPS (USA)" userId="61d5ad9b-d1fe-4a15-908a-495dffad2b5b" providerId="ADAL" clId="{CE6B1EA9-D518-4BD7-9691-4AE1B337F308}" dt="2024-06-11T20:55:47.799" v="162" actId="33524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Bonetti, Charles B SFC USARMY I CORPS (USA)" userId="61d5ad9b-d1fe-4a15-908a-495dffad2b5b" providerId="ADAL" clId="{CE6B1EA9-D518-4BD7-9691-4AE1B337F308}" dt="2024-06-11T20:42:29.143" v="103"/>
        <pc:sldMkLst>
          <pc:docMk/>
          <pc:sldMk cId="2852659891" sldId="270"/>
        </pc:sldMkLst>
        <pc:spChg chg="mod">
          <ac:chgData name="Bonetti, Charles B SFC USARMY I CORPS (USA)" userId="61d5ad9b-d1fe-4a15-908a-495dffad2b5b" providerId="ADAL" clId="{CE6B1EA9-D518-4BD7-9691-4AE1B337F308}" dt="2024-06-11T20:42:29.143" v="103"/>
          <ac:spMkLst>
            <pc:docMk/>
            <pc:sldMk cId="2852659891" sldId="270"/>
            <ac:spMk id="9" creationId="{862CEEC2-1270-53FA-9410-6120B3567B68}"/>
          </ac:spMkLst>
        </pc:spChg>
      </pc:sldChg>
      <pc:sldChg chg="delSp modSp mod modNotesTx">
        <pc:chgData name="Bonetti, Charles B SFC USARMY I CORPS (USA)" userId="61d5ad9b-d1fe-4a15-908a-495dffad2b5b" providerId="ADAL" clId="{CE6B1EA9-D518-4BD7-9691-4AE1B337F308}" dt="2024-06-11T20:54:40.532" v="160"/>
        <pc:sldMkLst>
          <pc:docMk/>
          <pc:sldMk cId="1341467077" sldId="277"/>
        </pc:sldMkLst>
        <pc:spChg chg="mod">
          <ac:chgData name="Bonetti, Charles B SFC USARMY I CORPS (USA)" userId="61d5ad9b-d1fe-4a15-908a-495dffad2b5b" providerId="ADAL" clId="{CE6B1EA9-D518-4BD7-9691-4AE1B337F308}" dt="2024-06-11T20:43:39.399" v="131"/>
          <ac:spMkLst>
            <pc:docMk/>
            <pc:sldMk cId="1341467077" sldId="277"/>
            <ac:spMk id="9" creationId="{864B8DE9-1EC8-CB4D-F00C-98FA38BFC573}"/>
          </ac:spMkLst>
        </pc:spChg>
        <pc:picChg chg="del">
          <ac:chgData name="Bonetti, Charles B SFC USARMY I CORPS (USA)" userId="61d5ad9b-d1fe-4a15-908a-495dffad2b5b" providerId="ADAL" clId="{CE6B1EA9-D518-4BD7-9691-4AE1B337F308}" dt="2024-06-11T20:42:32.515" v="104" actId="478"/>
          <ac:picMkLst>
            <pc:docMk/>
            <pc:sldMk cId="1341467077" sldId="277"/>
            <ac:picMk id="5" creationId="{FC63E46F-3672-1871-7B5D-24A7749E8F8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Counseling is the process used by leaders to review with a subordinate the subordinate’s demonstrated performance and potential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Event types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Event counseling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Performance counseling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Professional growth counseling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Leaders should follow a basic format for preparation, execution, and follow-up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Specific Instances of superior or substandard performance, Reception and Integration counseling, Crisis counseling, Referral counseling, </a:t>
            </a:r>
            <a:r>
              <a:rPr lang="en-US" sz="1800" b="0" i="0" u="none" strike="noStrike" baseline="0" dirty="0" err="1">
                <a:latin typeface="ArialMT"/>
              </a:rPr>
              <a:t>Promotionn</a:t>
            </a:r>
            <a:r>
              <a:rPr lang="en-US" sz="1800" b="0" i="0" u="none" strike="noStrike" baseline="0" dirty="0">
                <a:latin typeface="ArialMT"/>
              </a:rPr>
              <a:t> counseling, Transition </a:t>
            </a:r>
            <a:r>
              <a:rPr lang="en-US" sz="1800" b="0" i="0" u="none" strike="noStrike" baseline="0" dirty="0" err="1">
                <a:latin typeface="ArialMT"/>
              </a:rPr>
              <a:t>counseling,Adverse</a:t>
            </a:r>
            <a:r>
              <a:rPr lang="en-US" sz="1800" b="0" i="0" u="none" strike="noStrike" baseline="0" dirty="0">
                <a:latin typeface="ArialMT"/>
              </a:rPr>
              <a:t> Separation Counseling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Corrective Training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Active listening, Responding, Appropriate questioning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 plan of action identifies a method and pathway for achieving a desired result, limited to one or two realistic goals tied to work or life events with milestones that allow for monitoring progress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Active Listening, Questioning, and Responding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COUNSELING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Categories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Format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Event examples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Corrective </a:t>
            </a:r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Plan of action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Situational </a:t>
            </a:r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endParaRPr lang="en-US" sz="2047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42473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is counseling?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Three Major Categories of Developmental Counseling?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l"/>
            <a:r>
              <a:rPr lang="en-US" sz="1800" b="1" i="0" u="none" strike="noStrike" baseline="0" dirty="0">
                <a:latin typeface="Arial-BoldMT"/>
              </a:rPr>
              <a:t>Regardless of the purpose or topic of the counseling session what should Leaders follow?</a:t>
            </a:r>
          </a:p>
          <a:p>
            <a:pPr algn="l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Seven Examples of Event Counseling?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helps ensure that the subordinate knows and consistently achieves the standard?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To be effective, counselors Leaders must have what three basic counseling skills?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does a Plan of Action Identify?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general skills that you will need in almost every counseling situation?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have a Soldier who showed up late for work and is demonstrating an overall poor attitude. During the counseling process, the Soldier refuses to sign the counseling – what do you do?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new Soldier is assigned to your Team. How do you counsel this Soldier?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preparing your monthly performance counseling’s, what is the first thing you should do? What other steps must you do to prepare for a quality counseling session?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preparing to conduct an event-oriented counseling for a Soldier who failed the APFT. Describe what you must advise the Soldier about continued performance.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Categories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Format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Event examples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Corrective </a:t>
            </a:r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training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Skills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Plan of action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Situational </a:t>
            </a:r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  <a:endParaRPr lang="en-US" sz="2047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362</Words>
  <Application>Microsoft Office PowerPoint</Application>
  <PresentationFormat>Custom</PresentationFormat>
  <Paragraphs>67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COUNSELING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Bonetti, Charles B SFC USARMY I CORPS (USA)</cp:lastModifiedBy>
  <cp:revision>27</cp:revision>
  <dcterms:created xsi:type="dcterms:W3CDTF">2022-01-27T21:33:28Z</dcterms:created>
  <dcterms:modified xsi:type="dcterms:W3CDTF">2024-06-11T20:55:58Z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