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77" r:id="rId7"/>
    <p:sldId id="265" r:id="rId8"/>
    <p:sldId id="270" r:id="rId9"/>
    <p:sldId id="267" r:id="rId10"/>
    <p:sldId id="278" r:id="rId11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9C7E6C06-3C51-49F0-8075-37660D6FE108}"/>
    <pc:docChg chg="modSld">
      <pc:chgData name="Charles" userId="61d5ad9b-d1fe-4a15-908a-495dffad2b5b" providerId="ADAL" clId="{9C7E6C06-3C51-49F0-8075-37660D6FE108}" dt="2024-06-11T22:14:14.697" v="135"/>
      <pc:docMkLst>
        <pc:docMk/>
      </pc:docMkLst>
      <pc:sldChg chg="modSp mod">
        <pc:chgData name="Charles" userId="61d5ad9b-d1fe-4a15-908a-495dffad2b5b" providerId="ADAL" clId="{9C7E6C06-3C51-49F0-8075-37660D6FE108}" dt="2024-06-11T22:02:04.567" v="0"/>
        <pc:sldMkLst>
          <pc:docMk/>
          <pc:sldMk cId="565698787" sldId="256"/>
        </pc:sldMkLst>
        <pc:spChg chg="mod">
          <ac:chgData name="Charles" userId="61d5ad9b-d1fe-4a15-908a-495dffad2b5b" providerId="ADAL" clId="{9C7E6C06-3C51-49F0-8075-37660D6FE108}" dt="2024-06-11T22:02:04.567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9C7E6C06-3C51-49F0-8075-37660D6FE108}" dt="2024-06-11T22:04:34.114" v="99" actId="20577"/>
        <pc:sldMkLst>
          <pc:docMk/>
          <pc:sldMk cId="133157019" sldId="257"/>
        </pc:sldMkLst>
        <pc:spChg chg="mod">
          <ac:chgData name="Charles" userId="61d5ad9b-d1fe-4a15-908a-495dffad2b5b" providerId="ADAL" clId="{9C7E6C06-3C51-49F0-8075-37660D6FE108}" dt="2024-06-11T22:04:34.114" v="99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9C7E6C06-3C51-49F0-8075-37660D6FE108}" dt="2024-06-11T22:14:14.697" v="135"/>
        <pc:sldMkLst>
          <pc:docMk/>
          <pc:sldMk cId="3606340420" sldId="265"/>
        </pc:sldMkLst>
        <pc:spChg chg="mod">
          <ac:chgData name="Charles" userId="61d5ad9b-d1fe-4a15-908a-495dffad2b5b" providerId="ADAL" clId="{9C7E6C06-3C51-49F0-8075-37660D6FE108}" dt="2024-06-11T22:14:14.697" v="135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9C7E6C06-3C51-49F0-8075-37660D6FE108}" dt="2024-06-11T22:04:39.671" v="100"/>
        <pc:sldMkLst>
          <pc:docMk/>
          <pc:sldMk cId="2852659891" sldId="270"/>
        </pc:sldMkLst>
        <pc:spChg chg="mod">
          <ac:chgData name="Charles" userId="61d5ad9b-d1fe-4a15-908a-495dffad2b5b" providerId="ADAL" clId="{9C7E6C06-3C51-49F0-8075-37660D6FE108}" dt="2024-06-11T22:04:39.671" v="100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9C7E6C06-3C51-49F0-8075-37660D6FE108}" dt="2024-06-11T22:13:50.136" v="134"/>
        <pc:sldMkLst>
          <pc:docMk/>
          <pc:sldMk cId="1341467077" sldId="277"/>
        </pc:sldMkLst>
        <pc:spChg chg="mod">
          <ac:chgData name="Charles" userId="61d5ad9b-d1fe-4a15-908a-495dffad2b5b" providerId="ADAL" clId="{9C7E6C06-3C51-49F0-8075-37660D6FE108}" dt="2024-06-11T22:12:42.153" v="119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de-DE" sz="1800" b="0" i="0" u="none" strike="noStrike" baseline="0" dirty="0">
                <a:latin typeface="ArialMT"/>
              </a:rPr>
              <a:t>Prussian Baron Friedrich Wilhelm August Heinrich Ferdinand von Steuben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National Defense Act (NDA) of June 1920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1966 – SMA William O. Wooldridge</a:t>
            </a:r>
            <a:endParaRPr lang="de-DE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program was approved in 1969 and the first Basic Course was instructed in 1970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Readiness, Leadership, Training Management, Communications, Operations and Program Management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Mission Accomplishment; Tailed to meet the commander’s needs; performance oriented; capable of identifying process improvement opportunities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Mutual trust and common goals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THE NONCOMMISSIONED OFFICER GUIDE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NCOES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Common Core Competencies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Inspections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Building relationships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Who was selected to train Continental troops to drill, lead and teach others thereby laying the foundation for the modern NCO Corps?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In what year was the standing Army of the United States formed?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was the Sergeant Major of the Army established, and who was the first SMA?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was the Noncommissioned Officer Education System formalized?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six major topic areas of the NCO Common Core Competencies?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purpose do inspections have?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-BoldMT"/>
                <a:cs typeface="Arial" panose="020B0604020202020204" pitchFamily="34" charset="0"/>
              </a:rPr>
              <a:t>What are the two characteristics that enhance the relationship between officers and NCOs?</a:t>
            </a: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tasked with teaching a class on the NCO Core Competencies, how will you plan, prepare, and execute this training?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fellow NCO asks why they should be inducted into the NCO Corps since they were promoted a year ago – what is your response?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counseling a subordinate on the Army profession – what do you communicate? 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What books have you read (or are reading) to enhance your professional growth?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History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SMA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NCOES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Common Core Competencies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Inspections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Building relationships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9345-6783-BA24-6A03-1010384C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SERE PROFICIENCIES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6447A-A6B0-40F1-9FAB-6F477C9642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1C07-2A75-23C3-5CCF-63C00D710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0C759-44D2-8A2C-06DA-3B5B6A23D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97B664-F1BD-5058-B5BB-13DEE497F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932" y="3105041"/>
            <a:ext cx="7068536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804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473</TotalTime>
  <Words>306</Words>
  <Application>Microsoft Office PowerPoint</Application>
  <PresentationFormat>Custom</PresentationFormat>
  <Paragraphs>62</Paragraphs>
  <Slides>7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Arial-BoldMT</vt:lpstr>
      <vt:lpstr>ArialMT</vt:lpstr>
      <vt:lpstr>Calibri</vt:lpstr>
      <vt:lpstr>1_Office Theme</vt:lpstr>
      <vt:lpstr>THE NONCOMMISSIONED OFFICER GUIDE</vt:lpstr>
      <vt:lpstr>AGENDA</vt:lpstr>
      <vt:lpstr>Knowledge Check</vt:lpstr>
      <vt:lpstr>Situational Questions</vt:lpstr>
      <vt:lpstr>Summary</vt:lpstr>
      <vt:lpstr>Questions</vt:lpstr>
      <vt:lpstr>SERE PROFICIENCIES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34</cp:revision>
  <dcterms:created xsi:type="dcterms:W3CDTF">2022-01-27T21:33:28Z</dcterms:created>
  <dcterms:modified xsi:type="dcterms:W3CDTF">2024-06-11T22:14:18Z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