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" userId="61d5ad9b-d1fe-4a15-908a-495dffad2b5b" providerId="ADAL" clId="{2665F144-696B-4734-B849-F6AB1885BE5C}"/>
    <pc:docChg chg="undo custSel modSld">
      <pc:chgData name="Charles" userId="61d5ad9b-d1fe-4a15-908a-495dffad2b5b" providerId="ADAL" clId="{2665F144-696B-4734-B849-F6AB1885BE5C}" dt="2024-06-11T22:53:11.793" v="168"/>
      <pc:docMkLst>
        <pc:docMk/>
      </pc:docMkLst>
      <pc:sldChg chg="modSp mod">
        <pc:chgData name="Charles" userId="61d5ad9b-d1fe-4a15-908a-495dffad2b5b" providerId="ADAL" clId="{2665F144-696B-4734-B849-F6AB1885BE5C}" dt="2024-06-11T22:45:49.060" v="0"/>
        <pc:sldMkLst>
          <pc:docMk/>
          <pc:sldMk cId="565698787" sldId="256"/>
        </pc:sldMkLst>
        <pc:spChg chg="mod">
          <ac:chgData name="Charles" userId="61d5ad9b-d1fe-4a15-908a-495dffad2b5b" providerId="ADAL" clId="{2665F144-696B-4734-B849-F6AB1885BE5C}" dt="2024-06-11T22:45:49.060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Charles" userId="61d5ad9b-d1fe-4a15-908a-495dffad2b5b" providerId="ADAL" clId="{2665F144-696B-4734-B849-F6AB1885BE5C}" dt="2024-06-11T22:50:02.961" v="120" actId="20577"/>
        <pc:sldMkLst>
          <pc:docMk/>
          <pc:sldMk cId="133157019" sldId="257"/>
        </pc:sldMkLst>
        <pc:spChg chg="mod">
          <ac:chgData name="Charles" userId="61d5ad9b-d1fe-4a15-908a-495dffad2b5b" providerId="ADAL" clId="{2665F144-696B-4734-B849-F6AB1885BE5C}" dt="2024-06-11T22:50:02.961" v="120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Charles" userId="61d5ad9b-d1fe-4a15-908a-495dffad2b5b" providerId="ADAL" clId="{2665F144-696B-4734-B849-F6AB1885BE5C}" dt="2024-06-11T22:53:11.793" v="168"/>
        <pc:sldMkLst>
          <pc:docMk/>
          <pc:sldMk cId="3606340420" sldId="265"/>
        </pc:sldMkLst>
        <pc:spChg chg="mod">
          <ac:chgData name="Charles" userId="61d5ad9b-d1fe-4a15-908a-495dffad2b5b" providerId="ADAL" clId="{2665F144-696B-4734-B849-F6AB1885BE5C}" dt="2024-06-11T22:53:11.793" v="168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Charles" userId="61d5ad9b-d1fe-4a15-908a-495dffad2b5b" providerId="ADAL" clId="{2665F144-696B-4734-B849-F6AB1885BE5C}" dt="2024-06-11T22:50:07.059" v="121"/>
        <pc:sldMkLst>
          <pc:docMk/>
          <pc:sldMk cId="2852659891" sldId="270"/>
        </pc:sldMkLst>
        <pc:spChg chg="mod">
          <ac:chgData name="Charles" userId="61d5ad9b-d1fe-4a15-908a-495dffad2b5b" providerId="ADAL" clId="{2665F144-696B-4734-B849-F6AB1885BE5C}" dt="2024-06-11T22:50:07.059" v="121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Charles" userId="61d5ad9b-d1fe-4a15-908a-495dffad2b5b" providerId="ADAL" clId="{2665F144-696B-4734-B849-F6AB1885BE5C}" dt="2024-06-11T22:52:48.004" v="167"/>
        <pc:sldMkLst>
          <pc:docMk/>
          <pc:sldMk cId="1341467077" sldId="277"/>
        </pc:sldMkLst>
        <pc:spChg chg="mod">
          <ac:chgData name="Charles" userId="61d5ad9b-d1fe-4a15-908a-495dffad2b5b" providerId="ADAL" clId="{2665F144-696B-4734-B849-F6AB1885BE5C}" dt="2024-06-11T22:51:01.444" v="146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de-DE" sz="1800" b="0" i="0" u="none" strike="noStrike" baseline="0" dirty="0">
                <a:latin typeface="ArialMT"/>
              </a:rPr>
              <a:t>Prussian officer, Baron Friedrich von Steuben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Upon his arrival at Valley Forge on 23 February 1778</a:t>
            </a:r>
            <a:endParaRPr lang="de-DE" sz="1800" b="0" i="0" u="none" strike="noStrike" baseline="0" dirty="0">
              <a:latin typeface="ArialMT"/>
            </a:endParaRP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Blue Book</a:t>
            </a:r>
            <a:endParaRPr lang="de-DE" sz="1800" b="0" i="0" u="none" strike="noStrike" baseline="0" dirty="0">
              <a:latin typeface="ArialMT"/>
            </a:endParaRP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120 steps</a:t>
            </a:r>
            <a:endParaRPr lang="de-DE" sz="1800" b="0" i="0" u="none" strike="noStrike" baseline="0" dirty="0">
              <a:latin typeface="ArialMT"/>
            </a:endParaRP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Step-by-step, talk through, and by-the-numbers</a:t>
            </a:r>
            <a:endParaRPr lang="de-DE" sz="1800" b="0" i="0" u="none" strike="noStrike" baseline="0" dirty="0">
              <a:latin typeface="ArialMT"/>
            </a:endParaRP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Two parts: the preparatory command and the command of execution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Parade Rest, Stand At Ease, At Ease, Rest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For at ease march, the Soldier is no longer required to retain cadence; however, silence and the approximate interval and distance are maintained. For Route step March, the Soldier may drink from his canteen and talk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Tells when the movement is to be carried out. In Forward, MARCH, the command of execution is MARCH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034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DRILL AND CEREMONY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Cadence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Methods of instruction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Drill commands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Rest positions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Marching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Execution commands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480131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Who introduced Drill and Ceremony to the U.S. Army?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When and where did Friedrich von Steuben begin teaching drill and ceremony?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was the first Field manual commonly referred as?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How many cadence steps are in today's troop march?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three methods of instruction used to teach drill to Soldiers?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do most drill commands have?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the Rest positions at the halt?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difference between At ease March and Route step March?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command of execution?</a:t>
            </a:r>
            <a:endParaRPr lang="en-US" b="1" dirty="0">
              <a:latin typeface="Arial-Bold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assigned to teach squad drill, how will you plan, prepare, execute, and assess the training?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Soldier asks why they should march from the Motor Pool to Bn in modern times, what is your response?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When is the last time you inspected your team/section – how did you perform the inspection?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Cadence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Methods of instruction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Drill commands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Rest positions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Marching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Execution commands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</TotalTime>
  <Words>321</Words>
  <Application>Microsoft Office PowerPoint</Application>
  <PresentationFormat>Custom</PresentationFormat>
  <Paragraphs>66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DRILL AND CEREMONY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40</cp:revision>
  <dcterms:created xsi:type="dcterms:W3CDTF">2022-01-27T21:33:28Z</dcterms:created>
  <dcterms:modified xsi:type="dcterms:W3CDTF">2024-06-11T22:53:15Z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