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" userId="61d5ad9b-d1fe-4a15-908a-495dffad2b5b" providerId="ADAL" clId="{608D2124-6BA5-4C26-9D19-7B9C533872BA}"/>
    <pc:docChg chg="custSel modSld">
      <pc:chgData name="Charles" userId="61d5ad9b-d1fe-4a15-908a-495dffad2b5b" providerId="ADAL" clId="{608D2124-6BA5-4C26-9D19-7B9C533872BA}" dt="2024-06-13T18:26:53.160" v="267"/>
      <pc:docMkLst>
        <pc:docMk/>
      </pc:docMkLst>
      <pc:sldChg chg="modSp mod">
        <pc:chgData name="Charles" userId="61d5ad9b-d1fe-4a15-908a-495dffad2b5b" providerId="ADAL" clId="{608D2124-6BA5-4C26-9D19-7B9C533872BA}" dt="2024-06-13T18:20:55.488" v="0"/>
        <pc:sldMkLst>
          <pc:docMk/>
          <pc:sldMk cId="565698787" sldId="256"/>
        </pc:sldMkLst>
        <pc:spChg chg="mod">
          <ac:chgData name="Charles" userId="61d5ad9b-d1fe-4a15-908a-495dffad2b5b" providerId="ADAL" clId="{608D2124-6BA5-4C26-9D19-7B9C533872BA}" dt="2024-06-13T18:20:55.488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Charles" userId="61d5ad9b-d1fe-4a15-908a-495dffad2b5b" providerId="ADAL" clId="{608D2124-6BA5-4C26-9D19-7B9C533872BA}" dt="2024-06-13T18:22:57.550" v="209" actId="313"/>
        <pc:sldMkLst>
          <pc:docMk/>
          <pc:sldMk cId="133157019" sldId="257"/>
        </pc:sldMkLst>
        <pc:spChg chg="mod">
          <ac:chgData name="Charles" userId="61d5ad9b-d1fe-4a15-908a-495dffad2b5b" providerId="ADAL" clId="{608D2124-6BA5-4C26-9D19-7B9C533872BA}" dt="2024-06-13T18:22:57.550" v="209" actId="313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Charles" userId="61d5ad9b-d1fe-4a15-908a-495dffad2b5b" providerId="ADAL" clId="{608D2124-6BA5-4C26-9D19-7B9C533872BA}" dt="2024-06-13T18:26:53.160" v="267"/>
        <pc:sldMkLst>
          <pc:docMk/>
          <pc:sldMk cId="3606340420" sldId="265"/>
        </pc:sldMkLst>
        <pc:spChg chg="mod">
          <ac:chgData name="Charles" userId="61d5ad9b-d1fe-4a15-908a-495dffad2b5b" providerId="ADAL" clId="{608D2124-6BA5-4C26-9D19-7B9C533872BA}" dt="2024-06-13T18:26:53.160" v="267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Charles" userId="61d5ad9b-d1fe-4a15-908a-495dffad2b5b" providerId="ADAL" clId="{608D2124-6BA5-4C26-9D19-7B9C533872BA}" dt="2024-06-13T18:23:03.846" v="210"/>
        <pc:sldMkLst>
          <pc:docMk/>
          <pc:sldMk cId="2852659891" sldId="270"/>
        </pc:sldMkLst>
        <pc:spChg chg="mod">
          <ac:chgData name="Charles" userId="61d5ad9b-d1fe-4a15-908a-495dffad2b5b" providerId="ADAL" clId="{608D2124-6BA5-4C26-9D19-7B9C533872BA}" dt="2024-06-13T18:23:03.846" v="210"/>
          <ac:spMkLst>
            <pc:docMk/>
            <pc:sldMk cId="2852659891" sldId="270"/>
            <ac:spMk id="9" creationId="{862CEEC2-1270-53FA-9410-6120B3567B68}"/>
          </ac:spMkLst>
        </pc:spChg>
      </pc:sldChg>
      <pc:sldChg chg="delSp modSp mod modNotesTx">
        <pc:chgData name="Charles" userId="61d5ad9b-d1fe-4a15-908a-495dffad2b5b" providerId="ADAL" clId="{608D2124-6BA5-4C26-9D19-7B9C533872BA}" dt="2024-06-13T18:26:13.088" v="266"/>
        <pc:sldMkLst>
          <pc:docMk/>
          <pc:sldMk cId="1341467077" sldId="277"/>
        </pc:sldMkLst>
        <pc:spChg chg="mod">
          <ac:chgData name="Charles" userId="61d5ad9b-d1fe-4a15-908a-495dffad2b5b" providerId="ADAL" clId="{608D2124-6BA5-4C26-9D19-7B9C533872BA}" dt="2024-06-13T18:24:18.623" v="233"/>
          <ac:spMkLst>
            <pc:docMk/>
            <pc:sldMk cId="1341467077" sldId="277"/>
            <ac:spMk id="9" creationId="{864B8DE9-1EC8-CB4D-F00C-98FA38BFC573}"/>
          </ac:spMkLst>
        </pc:spChg>
        <pc:picChg chg="del">
          <ac:chgData name="Charles" userId="61d5ad9b-d1fe-4a15-908a-495dffad2b5b" providerId="ADAL" clId="{608D2124-6BA5-4C26-9D19-7B9C533872BA}" dt="2024-06-13T18:23:07.386" v="211" actId="478"/>
          <ac:picMkLst>
            <pc:docMk/>
            <pc:sldMk cId="1341467077" sldId="277"/>
            <ac:picMk id="5" creationId="{FC63E46F-3672-1871-7B5D-24A7749E8F8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To ensure all Soldiers achieve and maintain optimal well-being and performance under all conditions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Secondary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Assist in establishing and maintaining Operational readiness, Physical fitness, Health and A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professional military appearance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Establish body fat standards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Provide procedures by which personnel are counseled to assist in meeting the standards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Males: Neck and waist Female: Neck, Waist, Hips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Non-stretchable material, preferably fiberglass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Take all circumference measurements sequentially three times and record them to the nearest half inch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 monthly loss of either 3 to 8 pounds or 1 percent body fat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COA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Notification counseling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Soldier Action Plan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Nutrition counseling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commander has 3 working days to Flag the Soldier</a:t>
            </a:r>
          </a:p>
          <a:p>
            <a:pPr marL="342900" lvl="0" indent="-342900" algn="l">
              <a:buAutoNum type="arabicPeriod"/>
            </a:pPr>
            <a:endParaRPr lang="en-US" sz="1800" b="0" i="0" u="none" strike="noStrike" baseline="0" dirty="0">
              <a:latin typeface="Arial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THE ARMY BODY COMPOSITION PROGRAM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Primary objective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Secondary objective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Measurement sites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Tape composition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Measurement process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Weight loss goals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Commanders’ plan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Commanders' timeline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507831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Primary Objective of the ABCP?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Secondary Objectives of the ABCP?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Where are male and female measurement sites?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must the tape measure be made of?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How many measurements must be taken?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considered to be safely attainable goals that enable Soldiers to lose excess body fat and meet the body fat standards?</a:t>
            </a:r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are the Actions that are required when a Soldier is determined to be exceeding the body fat standard?</a:t>
            </a:r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long does a Commander have to Flag the Soldier using DA Form 268 (Report to Suspend Favorable Personnel Actions (FLAG) for failing to meet body fat standards?</a:t>
            </a: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assigned to assist in conducting HT/WT for your unit and notice a senior is wearing spandex. What is your response?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Soldier has a temporary profile and states they cannot participate in the unit’s reconditioning program. What is your response?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Your unit screened 100% of the company 3 months ago and publishes a memorandum that another 100% will be conducted next month. You overhear Soldiers complaining about the frequency. </a:t>
            </a:r>
            <a:r>
              <a:rPr lang="en-US" sz="1800" b="1" i="0" u="none" strike="noStrike" baseline="0">
                <a:latin typeface="Arial-BoldMT"/>
              </a:rPr>
              <a:t>What is your response?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Primary objective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Secondary objective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Measurement sites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Tape composition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Measurement process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Weight loss goals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Commanders’ plan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Commanders' timeline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6/13/2024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</TotalTime>
  <Words>382</Words>
  <Application>Microsoft Office PowerPoint</Application>
  <PresentationFormat>Custom</PresentationFormat>
  <Paragraphs>71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THE ARMY BODY COMPOSITION PROGRAM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27</cp:revision>
  <dcterms:created xsi:type="dcterms:W3CDTF">2022-01-27T21:33:28Z</dcterms:created>
  <dcterms:modified xsi:type="dcterms:W3CDTF">2024-06-13T18:27:01Z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