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netti, Charles B SFC USARMY I CORPS (USA)" userId="61d5ad9b-d1fe-4a15-908a-495dffad2b5b" providerId="ADAL" clId="{C6E88062-BD4A-4375-A00C-B9CB343B376F}"/>
    <pc:docChg chg="custSel modSld">
      <pc:chgData name="Bonetti, Charles B SFC USARMY I CORPS (USA)" userId="61d5ad9b-d1fe-4a15-908a-495dffad2b5b" providerId="ADAL" clId="{C6E88062-BD4A-4375-A00C-B9CB343B376F}" dt="2024-06-11T21:44:25.795" v="260" actId="33524"/>
      <pc:docMkLst>
        <pc:docMk/>
      </pc:docMkLst>
      <pc:sldChg chg="modSp mod">
        <pc:chgData name="Bonetti, Charles B SFC USARMY I CORPS (USA)" userId="61d5ad9b-d1fe-4a15-908a-495dffad2b5b" providerId="ADAL" clId="{C6E88062-BD4A-4375-A00C-B9CB343B376F}" dt="2024-06-11T21:17:45.668" v="0"/>
        <pc:sldMkLst>
          <pc:docMk/>
          <pc:sldMk cId="565698787" sldId="256"/>
        </pc:sldMkLst>
        <pc:spChg chg="mod">
          <ac:chgData name="Bonetti, Charles B SFC USARMY I CORPS (USA)" userId="61d5ad9b-d1fe-4a15-908a-495dffad2b5b" providerId="ADAL" clId="{C6E88062-BD4A-4375-A00C-B9CB343B376F}" dt="2024-06-11T21:17:45.668" v="0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Bonetti, Charles B SFC USARMY I CORPS (USA)" userId="61d5ad9b-d1fe-4a15-908a-495dffad2b5b" providerId="ADAL" clId="{C6E88062-BD4A-4375-A00C-B9CB343B376F}" dt="2024-06-11T21:39:47.088" v="162" actId="313"/>
        <pc:sldMkLst>
          <pc:docMk/>
          <pc:sldMk cId="133157019" sldId="257"/>
        </pc:sldMkLst>
        <pc:spChg chg="mod">
          <ac:chgData name="Bonetti, Charles B SFC USARMY I CORPS (USA)" userId="61d5ad9b-d1fe-4a15-908a-495dffad2b5b" providerId="ADAL" clId="{C6E88062-BD4A-4375-A00C-B9CB343B376F}" dt="2024-06-11T21:39:47.088" v="162" actId="313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Bonetti, Charles B SFC USARMY I CORPS (USA)" userId="61d5ad9b-d1fe-4a15-908a-495dffad2b5b" providerId="ADAL" clId="{C6E88062-BD4A-4375-A00C-B9CB343B376F}" dt="2024-06-11T21:44:25.795" v="260" actId="33524"/>
        <pc:sldMkLst>
          <pc:docMk/>
          <pc:sldMk cId="3606340420" sldId="265"/>
        </pc:sldMkLst>
        <pc:spChg chg="mod">
          <ac:chgData name="Bonetti, Charles B SFC USARMY I CORPS (USA)" userId="61d5ad9b-d1fe-4a15-908a-495dffad2b5b" providerId="ADAL" clId="{C6E88062-BD4A-4375-A00C-B9CB343B376F}" dt="2024-06-11T21:44:25.795" v="260" actId="33524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Bonetti, Charles B SFC USARMY I CORPS (USA)" userId="61d5ad9b-d1fe-4a15-908a-495dffad2b5b" providerId="ADAL" clId="{C6E88062-BD4A-4375-A00C-B9CB343B376F}" dt="2024-06-11T21:39:44.440" v="161" actId="313"/>
        <pc:sldMkLst>
          <pc:docMk/>
          <pc:sldMk cId="2852659891" sldId="270"/>
        </pc:sldMkLst>
        <pc:spChg chg="mod">
          <ac:chgData name="Bonetti, Charles B SFC USARMY I CORPS (USA)" userId="61d5ad9b-d1fe-4a15-908a-495dffad2b5b" providerId="ADAL" clId="{C6E88062-BD4A-4375-A00C-B9CB343B376F}" dt="2024-06-11T21:39:44.440" v="161" actId="313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Bonetti, Charles B SFC USARMY I CORPS (USA)" userId="61d5ad9b-d1fe-4a15-908a-495dffad2b5b" providerId="ADAL" clId="{C6E88062-BD4A-4375-A00C-B9CB343B376F}" dt="2024-06-11T21:43:30.285" v="258"/>
        <pc:sldMkLst>
          <pc:docMk/>
          <pc:sldMk cId="1341467077" sldId="277"/>
        </pc:sldMkLst>
        <pc:spChg chg="mod">
          <ac:chgData name="Bonetti, Charles B SFC USARMY I CORPS (USA)" userId="61d5ad9b-d1fe-4a15-908a-495dffad2b5b" providerId="ADAL" clId="{C6E88062-BD4A-4375-A00C-B9CB343B376F}" dt="2024-06-11T21:40:46.408" v="184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 graphic representation of a portion of the earth's surface drawn to scale, as seen from above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In the Marginal Information – real answer THE LEGEND &amp; MARGINALIA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Map colors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Black. Indicates cultural (man-made) features such as buildings and roads, surveyed spot elevations, and all labels.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Red-Brown. The colors red and brown are combined to identify cultural features, all relief features, non-surveyed spot elevations, and elevation, such as contour lines on redlight readable maps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Blue. Identifies hydrography or water features such as lakes, swamps, rivers, and drainage 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Green. Identifies vegetation with military significance, such as woods, orchards, and vineyards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Brown. Identifies all relief features and elevation, such as contours on older edition maps, and cultivated land on red-light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Red. Classifies cultural features, such as populated areas, main roads, and boundaries, on older maps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Three; true north, magnetic north, and grid north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Shows the angular relationship, represented by prongs, among grid, magnetic, and true norths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</a:t>
            </a:r>
            <a:r>
              <a:rPr lang="en-US" sz="1800" b="0" i="0" u="none" strike="noStrike" baseline="0" dirty="0" err="1">
                <a:latin typeface="ArialMT"/>
              </a:rPr>
              <a:t>Centerhold</a:t>
            </a:r>
            <a:r>
              <a:rPr lang="en-US" sz="1800" b="0" i="0" u="none" strike="noStrike" baseline="0" dirty="0">
                <a:latin typeface="ArialMT"/>
              </a:rPr>
              <a:t> Technique // The Compass-to-Cheek Technique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Hill, Valley, Saddle, Ridge, Depression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Cliff, Spur, and Draw</a:t>
            </a:r>
          </a:p>
          <a:p>
            <a:pPr marL="342900" lvl="0" indent="-342900" algn="l">
              <a:buAutoNum type="arabicPeriod"/>
            </a:pPr>
            <a:endParaRPr lang="en-US" sz="1800" b="0" i="0" u="none" strike="noStrike" baseline="0" dirty="0">
              <a:latin typeface="ArialMT"/>
            </a:endParaRPr>
          </a:p>
          <a:p>
            <a:pPr marL="342900" lvl="0" indent="-342900" algn="l">
              <a:buAutoNum type="arabicPeriod"/>
            </a:pPr>
            <a:endParaRPr lang="en-US" sz="1800" b="0" i="0" u="none" strike="noStrike" baseline="0" dirty="0">
              <a:latin typeface="Arial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LAND NAVIGATION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Marginalia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Map colors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Norths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Declination Diagram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Compass techniques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Terrain features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  <a:p>
            <a:pPr fontAlgn="base"/>
            <a:endParaRPr lang="en-US" sz="2047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US" sz="204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definition of a map?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Where would you find useful information that will help you read a map?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Colors of a Military Map and What do they represent?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How many Norths are on a Military Map?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does the Declination Diagram display?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two techniques for using the </a:t>
            </a:r>
            <a:r>
              <a:rPr lang="en-US" sz="1800" b="1" i="0" u="none" strike="noStrike" baseline="0" dirty="0" err="1">
                <a:latin typeface="Arial-BoldMT"/>
              </a:rPr>
              <a:t>Lensatic</a:t>
            </a:r>
            <a:r>
              <a:rPr lang="en-US" sz="1800" b="1" i="0" u="none" strike="noStrike" baseline="0" dirty="0">
                <a:latin typeface="Arial-BoldMT"/>
              </a:rPr>
              <a:t> Compass?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Five Major Terrain Features?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Three Minor Terrain Features?</a:t>
            </a:r>
            <a:endParaRPr lang="en-US" b="1" dirty="0">
              <a:latin typeface="Arial-BoldM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preparing to conduct a class on land navigation. How will you resource, prepare, and execute this training?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Soldier is having difficulties in understanding how to read contour lines on a map. How will you teach this Soldier?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During a field exercise you overhear a Soldier complaining about using a </a:t>
            </a:r>
            <a:r>
              <a:rPr lang="en-US" sz="1800" b="1" i="0" u="none" strike="noStrike" baseline="0" dirty="0" err="1">
                <a:latin typeface="Arial-BoldMT"/>
              </a:rPr>
              <a:t>lensatic</a:t>
            </a:r>
            <a:r>
              <a:rPr lang="en-US" sz="1800" b="1" i="0" u="none" strike="noStrike" baseline="0" dirty="0">
                <a:latin typeface="Arial-BoldMT"/>
              </a:rPr>
              <a:t> compass saying, “I have a compass on my phone and a government issued GPS”. What is your response?</a:t>
            </a:r>
            <a:endParaRPr lang="en-US" sz="2000" b="1" dirty="0">
              <a:latin typeface="Arial-BoldM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Marginalia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Map colors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Norths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Declination Diagram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Compass techniques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Terrain features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  <a:p>
            <a:pPr fontAlgn="base"/>
            <a:endParaRPr lang="en-US" sz="2047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US" sz="204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416</Words>
  <Application>Microsoft Office PowerPoint</Application>
  <PresentationFormat>Custom</PresentationFormat>
  <Paragraphs>68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LAND NAVIGATION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Charles</cp:lastModifiedBy>
  <cp:revision>31</cp:revision>
  <dcterms:created xsi:type="dcterms:W3CDTF">2022-01-27T21:33:28Z</dcterms:created>
  <dcterms:modified xsi:type="dcterms:W3CDTF">2024-06-11T21:44:30Z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